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 «АКВАТЕРАПИЯ, КАК СРЕДСТВО </a:t>
            </a:r>
            <a:r>
              <a:rPr lang="ru-RU" b="1" i="1">
                <a:solidFill>
                  <a:srgbClr val="002060"/>
                </a:solidFill>
              </a:rPr>
              <a:t>СНЯТИЯ </a:t>
            </a:r>
            <a:r>
              <a:rPr lang="ru-RU" b="1" i="1" smtClean="0">
                <a:solidFill>
                  <a:srgbClr val="002060"/>
                </a:solidFill>
              </a:rPr>
              <a:t>ЭМОЦИОНАЛЬНОГО </a:t>
            </a:r>
            <a:r>
              <a:rPr lang="ru-RU" b="1" i="1" dirty="0">
                <a:solidFill>
                  <a:srgbClr val="002060"/>
                </a:solidFill>
              </a:rPr>
              <a:t>НАПРЯЖЕНИЯ У ДЕТЕЙ ДОШКОЛЬНОГО ВОЗРАСТА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Перминова </a:t>
            </a:r>
            <a:r>
              <a:rPr lang="ru-RU" b="1" i="1" dirty="0" smtClean="0">
                <a:solidFill>
                  <a:srgbClr val="002060"/>
                </a:solidFill>
              </a:rPr>
              <a:t>Елена Анатольевна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воспитатель МАДОУ д/с №155 города Тюмени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93576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dirty="0" smtClean="0"/>
          </a:p>
          <a:p>
            <a:pPr algn="just"/>
            <a:r>
              <a:rPr lang="ru-RU" b="1" dirty="0" smtClean="0"/>
              <a:t>              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4300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ИГРА «ХОЛОДНО - ГОРЯЧО»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588">
            <a:off x="1347040" y="1720381"/>
            <a:ext cx="2542857" cy="38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205">
            <a:off x="5386056" y="1485447"/>
            <a:ext cx="2505075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8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«РАЗНОЦВЕТНАЯ ВОДА»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4" name="Объект 3" descr="C:\Users\User\AppData\Local\Microsoft\Windows\INetCache\Content.Word\IMG_20221114_19483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239">
            <a:off x="1259632" y="1628800"/>
            <a:ext cx="2369127" cy="375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INetCache\Content.Word\IMG_20221114_1947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663">
            <a:off x="5436096" y="1700808"/>
            <a:ext cx="2482215" cy="3729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58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«СОБЕРИ БУСЫ»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454">
            <a:off x="1475656" y="1556792"/>
            <a:ext cx="2114286" cy="41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306">
            <a:off x="5436096" y="1700808"/>
            <a:ext cx="223202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89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«ПУЗЫРИ»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978">
            <a:off x="1475656" y="1988840"/>
            <a:ext cx="2145978" cy="34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297">
            <a:off x="5292080" y="1988840"/>
            <a:ext cx="2341563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97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«РЫБАЛКА»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811">
            <a:off x="466867" y="414281"/>
            <a:ext cx="2276190" cy="38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046">
            <a:off x="6559747" y="428224"/>
            <a:ext cx="2268537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073524"/>
            <a:ext cx="593407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33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«МОРСКИЕ СОКРОВИЩА»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867">
            <a:off x="1259632" y="1700808"/>
            <a:ext cx="2314286" cy="40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361">
            <a:off x="5436096" y="1772816"/>
            <a:ext cx="22796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8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«ДОСТАНЬ РАКУШКУ»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701">
            <a:off x="1187624" y="1772816"/>
            <a:ext cx="2333333" cy="37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718">
            <a:off x="5683101" y="1916832"/>
            <a:ext cx="2170113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«ВОРОНКА»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445">
            <a:off x="1547664" y="1844824"/>
            <a:ext cx="2333333" cy="3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397">
            <a:off x="5654209" y="1916832"/>
            <a:ext cx="2262187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«ПОДВОДНАЯ ЛОДКА»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4" name="Объект 3" descr="C:\Users\User\AppData\Local\Microsoft\Windows\INetCache\Content.Word\IMG_20221114_19403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429">
            <a:off x="1547664" y="1628800"/>
            <a:ext cx="2281844" cy="383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815">
            <a:off x="5292080" y="1772816"/>
            <a:ext cx="2189163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97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«ВОДОПАД»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206">
            <a:off x="206570" y="167155"/>
            <a:ext cx="2676190" cy="39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351">
            <a:off x="6212028" y="245518"/>
            <a:ext cx="2657475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26574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0593">
            <a:off x="4162992" y="1486055"/>
            <a:ext cx="2517775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29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76064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000" b="1" i="1" dirty="0">
                <a:solidFill>
                  <a:srgbClr val="002060"/>
                </a:solidFill>
              </a:rPr>
              <a:t>Вода, у тебя нет ни вкуса, ни цвета, ни запаха.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3000" b="1" i="1" dirty="0" smtClean="0">
                <a:solidFill>
                  <a:srgbClr val="002060"/>
                </a:solidFill>
              </a:rPr>
              <a:t>Тебя </a:t>
            </a:r>
            <a:r>
              <a:rPr lang="ru-RU" sz="3000" b="1" i="1" dirty="0">
                <a:solidFill>
                  <a:srgbClr val="002060"/>
                </a:solidFill>
              </a:rPr>
              <a:t>невозможно описать, </a:t>
            </a:r>
            <a:endParaRPr lang="ru-RU" sz="30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3000" b="1" i="1" dirty="0">
                <a:solidFill>
                  <a:srgbClr val="002060"/>
                </a:solidFill>
              </a:rPr>
              <a:t>Тобой наслаждаются, не ведая, что ты такое!</a:t>
            </a:r>
            <a:endParaRPr lang="ru-RU" sz="30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3000" b="1" i="1" dirty="0">
                <a:solidFill>
                  <a:srgbClr val="002060"/>
                </a:solidFill>
              </a:rPr>
              <a:t> Нельзя сказать, что ты необходима для жизни: Ты – сама жизнь!</a:t>
            </a:r>
            <a:endParaRPr lang="ru-RU" sz="30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3000" b="1" i="1" dirty="0">
                <a:solidFill>
                  <a:srgbClr val="002060"/>
                </a:solidFill>
              </a:rPr>
              <a:t>Ты самое большое богатство на свете!</a:t>
            </a:r>
            <a:endParaRPr lang="ru-RU" sz="30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2000" b="1" i="1" dirty="0"/>
              <a:t>Антуан де Сент-Экзюпери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26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«ЛОДОЧКА ПЛЫВИ»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899">
            <a:off x="1259632" y="1628800"/>
            <a:ext cx="2561905" cy="39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452">
            <a:off x="5364088" y="1700808"/>
            <a:ext cx="2560637" cy="3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6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«ВЫЖМИ ГУБКУ»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477">
            <a:off x="1286038" y="2064431"/>
            <a:ext cx="2590476" cy="3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002">
            <a:off x="5366591" y="1577811"/>
            <a:ext cx="2578100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73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«МЫЛЬНЫЕ ПУЗЫРИ»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433">
            <a:off x="1043608" y="1556792"/>
            <a:ext cx="2542857" cy="38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997">
            <a:off x="5436096" y="1517650"/>
            <a:ext cx="25781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03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«ПАЛЬЧИКОВЫЕ ИГРЫ В ВОДЕ»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994">
            <a:off x="1331640" y="1700808"/>
            <a:ext cx="2533333" cy="43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574">
            <a:off x="5436096" y="1700808"/>
            <a:ext cx="2255837" cy="4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8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«НЕПРОЛИВАЙКА»</a:t>
            </a:r>
            <a:endParaRPr lang="ru-RU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398">
            <a:off x="1619672" y="1628800"/>
            <a:ext cx="2123810" cy="4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349">
            <a:off x="5508104" y="1481220"/>
            <a:ext cx="2127250" cy="40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8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«ПЕНА ПУШИСТАЯ»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648">
            <a:off x="1475656" y="1700808"/>
            <a:ext cx="2123810" cy="39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07">
            <a:off x="5645150" y="1700808"/>
            <a:ext cx="2146300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40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«СИТО»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148">
            <a:off x="1680283" y="1501812"/>
            <a:ext cx="20987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95">
            <a:off x="5508104" y="1628800"/>
            <a:ext cx="207327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«ХОЗЯЮШКА. МЫТЬЁ ПОСУДЫ»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384">
            <a:off x="1043608" y="1916832"/>
            <a:ext cx="2638095" cy="35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809">
            <a:off x="5220072" y="1916832"/>
            <a:ext cx="24447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67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«ХОЗЯЮШКА. СТИРКА»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722">
            <a:off x="1331640" y="1700808"/>
            <a:ext cx="2438095" cy="39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170">
            <a:off x="5364088" y="1988840"/>
            <a:ext cx="2462213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19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«ХОЗЯЮШКА. КУПАНИЕ МАЛЫША»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636">
            <a:off x="1331640" y="1772816"/>
            <a:ext cx="2322777" cy="40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282">
            <a:off x="5292080" y="1772816"/>
            <a:ext cx="2249487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4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i="1" dirty="0" smtClean="0">
                <a:solidFill>
                  <a:srgbClr val="002060"/>
                </a:solidFill>
              </a:rPr>
              <a:t>Проект </a:t>
            </a:r>
            <a:r>
              <a:rPr lang="ru-RU" sz="3000" b="1" i="1" dirty="0">
                <a:solidFill>
                  <a:srgbClr val="002060"/>
                </a:solidFill>
              </a:rPr>
              <a:t>направлен на детей дошкольного возраста и их родителей.</a:t>
            </a:r>
          </a:p>
          <a:p>
            <a:pPr marL="0" indent="0">
              <a:buNone/>
            </a:pPr>
            <a:r>
              <a:rPr lang="ru-RU" sz="3000" b="1" i="1" dirty="0">
                <a:solidFill>
                  <a:srgbClr val="002060"/>
                </a:solidFill>
              </a:rPr>
              <a:t>В рамках реализации проекта планируется проведение мероприятий, способствующих формированию начальных представлений о ЗОЖ и приобщению дошкольников к познавательному развитию, к ценностям физического и эмоционального развития посредством использования </a:t>
            </a:r>
            <a:r>
              <a:rPr lang="ru-RU" sz="3000" b="1" i="1" dirty="0" err="1">
                <a:solidFill>
                  <a:srgbClr val="002060"/>
                </a:solidFill>
              </a:rPr>
              <a:t>здоровьесберегающей</a:t>
            </a:r>
            <a:r>
              <a:rPr lang="ru-RU" sz="3000" b="1" i="1" dirty="0">
                <a:solidFill>
                  <a:srgbClr val="002060"/>
                </a:solidFill>
              </a:rPr>
              <a:t> технологии  - </a:t>
            </a:r>
            <a:r>
              <a:rPr lang="ru-RU" sz="3000" b="1" i="1" dirty="0" err="1">
                <a:solidFill>
                  <a:srgbClr val="002060"/>
                </a:solidFill>
              </a:rPr>
              <a:t>акватерапия</a:t>
            </a:r>
            <a:r>
              <a:rPr lang="ru-RU" sz="3000" b="1" i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8623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«РАЗЛОЖИ ПО ЦВЕТУ»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3047619" cy="4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1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«БРЫЗГАЛКА»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76" y="1858419"/>
            <a:ext cx="3019048" cy="4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94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«ДОСТАНЬ ИГРУШКУ»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14">
            <a:off x="107504" y="908720"/>
            <a:ext cx="5933333" cy="32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5364088" cy="319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33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«ПОЛЕЙ ЦВЕТЫ»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85" y="1834610"/>
            <a:ext cx="3371429" cy="4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16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«КОРАБЛИКИ»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43" y="1729848"/>
            <a:ext cx="3285714" cy="4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97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«ДА ЗДРАВСТВУЕТ МЫЛО ДУШИСТОЕ!»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97">
            <a:off x="275681" y="1656817"/>
            <a:ext cx="2000000" cy="43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29">
            <a:off x="5792968" y="1255579"/>
            <a:ext cx="2743200" cy="53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17" y="2008080"/>
            <a:ext cx="59753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53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«УМЫВАЛОЧКА»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098">
            <a:off x="1043608" y="1484784"/>
            <a:ext cx="2771429" cy="44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75" y="2462213"/>
            <a:ext cx="59753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66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«ГИДРОМАССАЖ НОГ»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2871">
            <a:off x="286326" y="1421688"/>
            <a:ext cx="24746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053">
            <a:off x="6296137" y="1338192"/>
            <a:ext cx="2371725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462213"/>
            <a:ext cx="59753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235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«ЦВЕТНЫЕ ЖЕМЧУЖИНЫ»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170">
            <a:off x="1587993" y="1692799"/>
            <a:ext cx="2361905" cy="44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50">
            <a:off x="5292080" y="1628800"/>
            <a:ext cx="1931987" cy="43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13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ИГРА «ПОИСК СОКРОВИЩ»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841">
            <a:off x="1259632" y="1484784"/>
            <a:ext cx="2298391" cy="41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374">
            <a:off x="5436096" y="1484784"/>
            <a:ext cx="2232248" cy="41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3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i="1" dirty="0">
                <a:solidFill>
                  <a:srgbClr val="002060"/>
                </a:solidFill>
              </a:rPr>
              <a:t>ПРОБЛЕМА: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/>
              <a:t>Современному человеку, живущему  в сегодняшнее время, необходима ежедневная психологическая разгрузка. Что может сравниться  по расслабляющему эффекту с тёплой ванной  после напряженного рабочего дня  или забавными водными детскими шалостями с разнообразным материалом</a:t>
            </a:r>
            <a:r>
              <a:rPr lang="ru-RU" b="1" i="1" dirty="0" smtClean="0"/>
              <a:t>.</a:t>
            </a:r>
          </a:p>
          <a:p>
            <a:pPr marL="0" indent="0">
              <a:buNone/>
            </a:pP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04049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ИГРОВОЕ УПРАЖНЕНИЕ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«МОЙСЯ МЫЛО НЕ ЛЕНИСЬ»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127">
            <a:off x="395536" y="1628800"/>
            <a:ext cx="2200000" cy="40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918">
            <a:off x="6372200" y="1628800"/>
            <a:ext cx="2189163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462213"/>
            <a:ext cx="59753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7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БЕСЕДА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0070C0"/>
                </a:solidFill>
                <a:ea typeface="Calibri"/>
                <a:cs typeface="Times New Roman"/>
              </a:rPr>
              <a:t>«ПОЧЕМУ НУЖНО МЫТЬ РУКИ?»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933333" cy="29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815">
            <a:off x="565876" y="2778659"/>
            <a:ext cx="23145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316">
            <a:off x="6334032" y="2567521"/>
            <a:ext cx="2200275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2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i="1" dirty="0">
                <a:solidFill>
                  <a:srgbClr val="002060"/>
                </a:solidFill>
              </a:rPr>
              <a:t>АКТУАЛЬНОСТЬ:</a:t>
            </a:r>
            <a:br>
              <a:rPr lang="ru-RU" sz="3000" b="1" i="1" dirty="0">
                <a:solidFill>
                  <a:srgbClr val="002060"/>
                </a:solidFill>
              </a:rPr>
            </a:br>
            <a:endParaRPr lang="ru-RU" sz="30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6937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sz="12000" b="1" i="1" dirty="0" smtClean="0"/>
              <a:t>Давно замечено, что для гармонизации человека  необходимо взаимодействие с природой  во всех ее проявлениях. Одним из уникальных природных компонентов является вода.</a:t>
            </a:r>
          </a:p>
          <a:p>
            <a:pPr marL="0" indent="0">
              <a:buNone/>
            </a:pPr>
            <a:r>
              <a:rPr lang="ru-RU" sz="12000" b="1" i="1" dirty="0" smtClean="0"/>
              <a:t>Вода в жизни человека играет огромную роль. Она является неотъемлемой составляющей зарождения, развития и существования жизни на Земле.</a:t>
            </a:r>
          </a:p>
          <a:p>
            <a:pPr marL="0" indent="0">
              <a:buNone/>
            </a:pPr>
            <a:r>
              <a:rPr lang="ru-RU" sz="12000" b="1" i="1" dirty="0" smtClean="0"/>
              <a:t>Структура воды оказывает на человека приятное успокаивающее воздействие, снимает  эмоциональное напряжение, помогает сбросить отрицательную энергию и получить положительный заряд бодрости.</a:t>
            </a:r>
            <a:endParaRPr lang="ru-RU" sz="12000" b="1" i="1" dirty="0"/>
          </a:p>
        </p:txBody>
      </p:sp>
    </p:spTree>
    <p:extLst>
      <p:ext uri="{BB962C8B-B14F-4D97-AF65-F5344CB8AC3E}">
        <p14:creationId xmlns:p14="http://schemas.microsoft.com/office/powerpoint/2010/main" val="124139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i="1" dirty="0"/>
              <a:t>Испокон веков, вода, как естественный природный компонент, использовалась целителями при самых различных заболеваниях – от душевных расстройств до тяжёлых физических недугов. </a:t>
            </a:r>
          </a:p>
          <a:p>
            <a:pPr marL="0" indent="0">
              <a:buNone/>
            </a:pPr>
            <a:r>
              <a:rPr lang="ru-RU" sz="3000" b="1" i="1" dirty="0"/>
              <a:t>Замечено, что всего насколько минут, проведенных за наблюдением красочных картин подводного мира или морских пейзажей, слушание звуков моря, а также участие в занятиях с водой позволяют отвлечься от неприятных переживаний</a:t>
            </a:r>
            <a:r>
              <a:rPr lang="ru-RU" sz="3000" b="1" i="1" dirty="0" smtClean="0"/>
              <a:t>.</a:t>
            </a:r>
          </a:p>
          <a:p>
            <a:pPr marL="0" indent="0">
              <a:buNone/>
            </a:pPr>
            <a:endParaRPr lang="ru-RU" sz="3000" b="1" i="1" dirty="0"/>
          </a:p>
        </p:txBody>
      </p:sp>
    </p:spTree>
    <p:extLst>
      <p:ext uri="{BB962C8B-B14F-4D97-AF65-F5344CB8AC3E}">
        <p14:creationId xmlns:p14="http://schemas.microsoft.com/office/powerpoint/2010/main" val="84591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i="1" dirty="0" smtClean="0"/>
              <a:t>Поэтому </a:t>
            </a:r>
            <a:r>
              <a:rPr lang="ru-RU" sz="3000" b="1" i="1" dirty="0"/>
              <a:t>в своей работе я решила использовать </a:t>
            </a:r>
            <a:r>
              <a:rPr lang="ru-RU" sz="3000" b="1" i="1" dirty="0" err="1"/>
              <a:t>акватерапию</a:t>
            </a:r>
            <a:r>
              <a:rPr lang="ru-RU" sz="3000" b="1" i="1" dirty="0"/>
              <a:t>, как </a:t>
            </a:r>
            <a:r>
              <a:rPr lang="ru-RU" sz="3000" b="1" i="1" dirty="0" smtClean="0"/>
              <a:t>средство </a:t>
            </a:r>
            <a:r>
              <a:rPr lang="ru-RU" sz="3000" b="1" i="1" dirty="0"/>
              <a:t>снятия эмоционального напряжения детей дошкольного возраста. </a:t>
            </a:r>
          </a:p>
          <a:p>
            <a:pPr marL="0" indent="0">
              <a:buNone/>
            </a:pPr>
            <a:r>
              <a:rPr lang="ru-RU" sz="3000" b="1" i="1" dirty="0" err="1"/>
              <a:t>Акватерапия</a:t>
            </a:r>
            <a:r>
              <a:rPr lang="ru-RU" sz="3000" b="1" i="1" dirty="0"/>
              <a:t> - это метод коррекции различного рода нарушений, в развитии детей, с применением воды.</a:t>
            </a:r>
          </a:p>
          <a:p>
            <a:pPr marL="0" indent="0">
              <a:buNone/>
            </a:pPr>
            <a:r>
              <a:rPr lang="ru-RU" sz="3000" b="1" i="1" dirty="0"/>
              <a:t>Игра с водой – это естественная и самая доступная для каждого ребёнка форма деятельности. Дети получают огромное удовольствие от игр с водой. В воде они любят плескаться, наполнять и опорожнять сосуды, пускать по воде и топить в ней различные предметы. </a:t>
            </a:r>
          </a:p>
        </p:txBody>
      </p:sp>
    </p:spTree>
    <p:extLst>
      <p:ext uri="{BB962C8B-B14F-4D97-AF65-F5344CB8AC3E}">
        <p14:creationId xmlns:p14="http://schemas.microsoft.com/office/powerpoint/2010/main" val="333200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i="1" dirty="0" smtClean="0"/>
              <a:t>Игры </a:t>
            </a:r>
            <a:r>
              <a:rPr lang="ru-RU" sz="3000" b="1" i="1" dirty="0"/>
              <a:t>с водой не только увлекают ребёнка, но и дают возможность лучше узнать окружающий мир неживой природы: самому изучить свойства такого природного компонента, как вода. Вода притягивает как магнит! Она обладает психотерапевтическими свойствами, способствует релаксации, расслаблению. С другой стороны, она может не просто заинтересовать, но и развлечь ребёнка, поднять эмоциональный настрой. Все это создаёт благоприятную почву для развития эмоциональной сферы малышей</a:t>
            </a:r>
            <a:r>
              <a:rPr lang="ru-RU" sz="3000" b="1" i="1" dirty="0" smtClean="0"/>
              <a:t>.</a:t>
            </a:r>
          </a:p>
          <a:p>
            <a:pPr marL="0" indent="0">
              <a:buNone/>
            </a:pPr>
            <a:endParaRPr lang="ru-RU" sz="3000" b="1" i="1" dirty="0"/>
          </a:p>
        </p:txBody>
      </p:sp>
    </p:spTree>
    <p:extLst>
      <p:ext uri="{BB962C8B-B14F-4D97-AF65-F5344CB8AC3E}">
        <p14:creationId xmlns:p14="http://schemas.microsoft.com/office/powerpoint/2010/main" val="376391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МАСТЕР – КЛАСС ДЛЯ ПЕДАГОГОВ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«АКВАТЕРАПИЯ, КАК СРЕДСТВО СНЯТИЯ ЭМОЦИОНАЛЬНОГО НАПРЯЖЕНИЯ ДЕТЕЙ ДОШКОЛЬНОГО ВОЗРАСТА»</a:t>
            </a:r>
            <a:br>
              <a:rPr lang="ru-RU" sz="2000" b="1" i="1" dirty="0">
                <a:solidFill>
                  <a:srgbClr val="002060"/>
                </a:solidFill>
              </a:rPr>
            </a:b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735">
            <a:off x="467544" y="1556792"/>
            <a:ext cx="3580952" cy="23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0-02-05-49a3daddec210e6e14a3d20895ffeba896f8738983e9120992f20c8c108f0dc1_86b65ce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094">
            <a:off x="4716016" y="1556792"/>
            <a:ext cx="394493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0-02-05-36b69f9e2aea1ddc880df61367ee46f2dc8b49ba1da233786c5d3bdd2e078e9c_f3dbedd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66" y="3847609"/>
            <a:ext cx="39243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4099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578</Words>
  <Application>Microsoft Office PowerPoint</Application>
  <PresentationFormat>Экран (4:3)</PresentationFormat>
  <Paragraphs>57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Тема Office</vt:lpstr>
      <vt:lpstr>      «АКВАТЕРАПИЯ, КАК СРЕДСТВО СНЯТИЯ ЭМОЦИОНАЛЬНОГО НАПРЯЖЕНИЯ У ДЕТЕЙ ДОШКОЛЬНОГО ВОЗРАСТА»  Перминова Елена Анатольевна воспитатель МАДОУ д/с №155 города Тюмени   </vt:lpstr>
      <vt:lpstr>Презентация PowerPoint</vt:lpstr>
      <vt:lpstr>Презентация PowerPoint</vt:lpstr>
      <vt:lpstr>ПРОБЛЕМА:</vt:lpstr>
      <vt:lpstr>АКТУАЛЬНОСТЬ: </vt:lpstr>
      <vt:lpstr>Презентация PowerPoint</vt:lpstr>
      <vt:lpstr>Презентация PowerPoint</vt:lpstr>
      <vt:lpstr>Презентация PowerPoint</vt:lpstr>
      <vt:lpstr>МАСТЕР – КЛАСС ДЛЯ ПЕДАГОГОВ «АКВАТЕРАПИЯ, КАК СРЕДСТВО СНЯТИЯ ЭМОЦИОНАЛЬНОГО НАПРЯЖЕНИЯ ДЕТЕЙ ДОШКОЛЬНОГО ВОЗРАСТА» </vt:lpstr>
      <vt:lpstr>ИГРА «ХОЛОДНО - ГОРЯЧО»</vt:lpstr>
      <vt:lpstr>ИГРА «РАЗНОЦВЕТНАЯ ВОДА» </vt:lpstr>
      <vt:lpstr>ИГРА «СОБЕРИ БУСЫ» </vt:lpstr>
      <vt:lpstr>ИГРА «ПУЗЫРИ»</vt:lpstr>
      <vt:lpstr>ИГРА «РЫБАЛКА» </vt:lpstr>
      <vt:lpstr>ИГРА «МОРСКИЕ СОКРОВИЩА»</vt:lpstr>
      <vt:lpstr>ИГРА «ДОСТАНЬ РАКУШКУ»</vt:lpstr>
      <vt:lpstr>ИГРА «ВОРОНКА» </vt:lpstr>
      <vt:lpstr>ИГРА «ПОДВОДНАЯ ЛОДКА» </vt:lpstr>
      <vt:lpstr>ИГРА «ВОДОПАД» </vt:lpstr>
      <vt:lpstr>ИГРА «ЛОДОЧКА ПЛЫВИ» </vt:lpstr>
      <vt:lpstr>ИГРА «ВЫЖМИ ГУБКУ» </vt:lpstr>
      <vt:lpstr>ИГРА «МЫЛЬНЫЕ ПУЗЫРИ» </vt:lpstr>
      <vt:lpstr>ИГРА «ПАЛЬЧИКОВЫЕ ИГРЫ В ВОДЕ»</vt:lpstr>
      <vt:lpstr>ИГРА «НЕПРОЛИВАЙКА»</vt:lpstr>
      <vt:lpstr>ИГРА «ПЕНА ПУШИСТАЯ» </vt:lpstr>
      <vt:lpstr>ИГРА «СИТО» </vt:lpstr>
      <vt:lpstr>ИГРА «ХОЗЯЮШКА. МЫТЬЁ ПОСУДЫ»</vt:lpstr>
      <vt:lpstr>ИГРА «ХОЗЯЮШКА. СТИРКА»</vt:lpstr>
      <vt:lpstr>ИГРА «ХОЗЯЮШКА. КУПАНИЕ МАЛЫША»</vt:lpstr>
      <vt:lpstr>ИГРА «РАЗЛОЖИ ПО ЦВЕТУ» </vt:lpstr>
      <vt:lpstr>ИГРА «БРЫЗГАЛКА» </vt:lpstr>
      <vt:lpstr>ИГРА «ДОСТАНЬ ИГРУШКУ» </vt:lpstr>
      <vt:lpstr>ИГРА «ПОЛЕЙ ЦВЕТЫ»</vt:lpstr>
      <vt:lpstr>ИГРА «КОРАБЛИКИ» </vt:lpstr>
      <vt:lpstr>ИГРА «ДА ЗДРАВСТВУЕТ МЫЛО ДУШИСТОЕ!»</vt:lpstr>
      <vt:lpstr>ИГРА «УМЫВАЛОЧКА» </vt:lpstr>
      <vt:lpstr>«ГИДРОМАССАЖ НОГ» </vt:lpstr>
      <vt:lpstr>ИГРА «ЦВЕТНЫЕ ЖЕМЧУЖИНЫ»</vt:lpstr>
      <vt:lpstr>ИГРА «ПОИСК СОКРОВИЩ»</vt:lpstr>
      <vt:lpstr>ИГРОВОЕ УПРАЖНЕНИЕ «МОЙСЯ МЫЛО НЕ ЛЕНИСЬ»</vt:lpstr>
      <vt:lpstr>БЕСЕДА «ПОЧЕМУ НУЖНО МЫТЬ РУКИ?»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«АКВАТЕРАПИЯ, КАК СРЕДСТВО СНЯТИЯ ЭМОЦИОНАЛЬНОГО НАПРЯЖЕНИЯ У ДЕТЕЙ ДОШКОЛЬНОГО ВОЗРАСТА»</dc:title>
  <dc:creator>Пользователь</dc:creator>
  <cp:lastModifiedBy>User</cp:lastModifiedBy>
  <cp:revision>16</cp:revision>
  <dcterms:created xsi:type="dcterms:W3CDTF">2022-11-28T13:11:21Z</dcterms:created>
  <dcterms:modified xsi:type="dcterms:W3CDTF">2024-02-26T08:33:30Z</dcterms:modified>
</cp:coreProperties>
</file>