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34" autoAdjust="0"/>
  </p:normalViewPr>
  <p:slideViewPr>
    <p:cSldViewPr>
      <p:cViewPr varScale="1">
        <p:scale>
          <a:sx n="117" d="100"/>
          <a:sy n="117" d="100"/>
        </p:scale>
        <p:origin x="-21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---6kcbaeeenjhocfry2ddgdd5b6c2f.xn--p1ai/upload/iblock/9c6/9c6a6592b26009d1213546c4388877bd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271736"/>
            <a:ext cx="724542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06816" cy="4344887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 ЛЕГО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ТЕХНОЛОГИИ</a:t>
            </a:r>
            <a:b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 В РАЗВИТИИ РЕЧИ ДОШКОЛЬНИКОВ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531940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sz="3000" dirty="0" err="1" smtClean="0">
                <a:solidFill>
                  <a:schemeClr val="accent6">
                    <a:lumMod val="50000"/>
                  </a:schemeClr>
                </a:solidFill>
              </a:rPr>
              <a:t>Блажицкая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</a:rPr>
              <a:t> И.В.</a:t>
            </a:r>
          </a:p>
        </p:txBody>
      </p:sp>
    </p:spTree>
    <p:extLst>
      <p:ext uri="{BB962C8B-B14F-4D97-AF65-F5344CB8AC3E}">
        <p14:creationId xmlns:p14="http://schemas.microsoft.com/office/powerpoint/2010/main" val="22739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9649" y="3365077"/>
            <a:ext cx="3455744" cy="25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764704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Упражнения на речевое дыхание</a:t>
            </a:r>
            <a:endParaRPr lang="ru-RU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674373" y="2296701"/>
            <a:ext cx="4667414" cy="350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540000" y="1498600"/>
            <a:ext cx="3454398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3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901762" y="889438"/>
            <a:ext cx="4067497" cy="305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159" y="3212976"/>
            <a:ext cx="4630724" cy="347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454" y="764704"/>
            <a:ext cx="38755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Развитие связной речи.</a:t>
            </a:r>
          </a:p>
          <a:p>
            <a:pPr algn="ctr"/>
            <a:r>
              <a:rPr lang="ru-RU" sz="3600" dirty="0" smtClean="0"/>
              <a:t>Диалог.</a:t>
            </a:r>
          </a:p>
          <a:p>
            <a:pPr algn="ctr"/>
            <a:r>
              <a:rPr lang="ru-RU" dirty="0" smtClean="0"/>
              <a:t>(интервью, телефонный разговор)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0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   Развитие связной речи. </a:t>
            </a:r>
          </a:p>
          <a:p>
            <a:pPr algn="ctr"/>
            <a:r>
              <a:rPr lang="ru-RU" sz="3600" dirty="0" smtClean="0"/>
              <a:t>Монолог</a:t>
            </a:r>
            <a:r>
              <a:rPr lang="ru-RU" dirty="0" smtClean="0"/>
              <a:t>.(реклама игрушки)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826822"/>
            <a:ext cx="6264056" cy="469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7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296" y="2024101"/>
            <a:ext cx="5919593" cy="443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0065" y="620688"/>
            <a:ext cx="62640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Развитие связной речи. Игры- драматизации.</a:t>
            </a:r>
          </a:p>
          <a:p>
            <a:pPr algn="ctr"/>
            <a:r>
              <a:rPr lang="ru-RU" dirty="0" smtClean="0"/>
              <a:t>(по сказке </a:t>
            </a:r>
            <a:r>
              <a:rPr lang="ru-RU" dirty="0" smtClean="0"/>
              <a:t> «</a:t>
            </a:r>
            <a:r>
              <a:rPr lang="ru-RU" dirty="0" smtClean="0"/>
              <a:t>Кошкин дом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1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900igr.net/up/datai/191243/0011-018-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684" r="8855"/>
          <a:stretch/>
        </p:blipFill>
        <p:spPr bwMode="auto">
          <a:xfrm>
            <a:off x="5105400" y="1676400"/>
            <a:ext cx="3226576" cy="30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63904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 силу своей универсальности </a:t>
            </a:r>
            <a:endParaRPr lang="ru-RU" sz="3200" dirty="0" smtClean="0"/>
          </a:p>
          <a:p>
            <a:r>
              <a:rPr lang="ru-RU" sz="3200" dirty="0" smtClean="0"/>
              <a:t>ЛЕГО </a:t>
            </a:r>
            <a:r>
              <a:rPr lang="ru-RU" sz="3200" dirty="0"/>
              <a:t>- конструктор является наиболее доступным 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любимым детьми развивающим </a:t>
            </a:r>
            <a:endParaRPr lang="ru-RU" sz="3200" dirty="0" smtClean="0"/>
          </a:p>
          <a:p>
            <a:r>
              <a:rPr lang="ru-RU" sz="3200" dirty="0" smtClean="0"/>
              <a:t>материалом,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позволяющим разнообразить </a:t>
            </a:r>
            <a:endParaRPr lang="ru-RU" sz="3200" dirty="0" smtClean="0"/>
          </a:p>
          <a:p>
            <a:r>
              <a:rPr lang="ru-RU" sz="3200" dirty="0" smtClean="0"/>
              <a:t>процесс </a:t>
            </a:r>
            <a:r>
              <a:rPr lang="ru-RU" sz="3200" dirty="0"/>
              <a:t>обучения дошкольников.</a:t>
            </a:r>
            <a:r>
              <a:rPr lang="ru-RU" sz="3200" b="1" dirty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005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250" y="476672"/>
            <a:ext cx="7056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Дошкольный возраст </a:t>
            </a:r>
            <a:r>
              <a:rPr lang="ru-RU" sz="2000" dirty="0"/>
              <a:t>– ЭТО ПЕРИОД АКТИВНОГО УСВОЕНИЯ РЕБЕНКОМ</a:t>
            </a:r>
          </a:p>
          <a:p>
            <a:r>
              <a:rPr lang="ru-RU" sz="2000" dirty="0"/>
              <a:t>РАЗГОВОРНОГО ЯЗЫКА, СТАНОВЛЕНИЯ И РАЗВИТИЯ ВСЕХ СТОРОН РЕЧИ –</a:t>
            </a:r>
          </a:p>
          <a:p>
            <a:r>
              <a:rPr lang="ru-RU" sz="2000" dirty="0"/>
              <a:t>ФОНЕТИЧЕСКОЙ, ЛЕКСИЧЕСКОЙ И ГРАММАТИЧЕСКОЙ. ПОЛНОЦЕННОЕ ВЛАДЕНИЕ</a:t>
            </a:r>
          </a:p>
          <a:p>
            <a:r>
              <a:rPr lang="ru-RU" sz="2000" dirty="0"/>
              <a:t>РОДНЫМ ЯЗЫКОМ В ДОШКОЛЬНОМ ДЕТСТВЕ ЯВЛЯЕТСЯ НЕОБХОДИМЫМ УСЛОВИЕМ</a:t>
            </a:r>
          </a:p>
          <a:p>
            <a:r>
              <a:rPr lang="ru-RU" sz="2000" dirty="0"/>
              <a:t>РЕШЕНИЯ ЗАДАЧ УМСТВЕННОГО, ЭСТЕТИЧЕСКОГО И НРАВСТВЕННОГО ВОСПИТАНИЯ</a:t>
            </a:r>
          </a:p>
          <a:p>
            <a:r>
              <a:rPr lang="ru-RU" sz="2000" dirty="0"/>
              <a:t>ДЕТЕЙ</a:t>
            </a:r>
          </a:p>
        </p:txBody>
      </p:sp>
      <p:pic>
        <p:nvPicPr>
          <p:cNvPr id="2050" name="Picture 2" descr="http://5psy.ru/wp-content/uploads/2016/02/2584-vospitanie-rebenk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1626" y="3645024"/>
            <a:ext cx="6732240" cy="290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7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--ctbhbbcvkfd8a5cxd4b.xn--p1ai/news/lego/0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8776" y="3489583"/>
            <a:ext cx="5121696" cy="31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6318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Игра для ребенка </a:t>
            </a:r>
            <a:r>
              <a:rPr lang="ru-RU" sz="2400" dirty="0"/>
              <a:t>– основной вид деятельности, в результате которой он познает мир</a:t>
            </a:r>
            <a:r>
              <a:rPr lang="ru-RU" sz="2400" dirty="0" smtClean="0"/>
              <a:t>.</a:t>
            </a:r>
          </a:p>
          <a:p>
            <a:r>
              <a:rPr lang="ru-RU" sz="2400" b="1" dirty="0" err="1" smtClean="0"/>
              <a:t>Лего</a:t>
            </a:r>
            <a:r>
              <a:rPr lang="ru-RU" sz="2400" b="1" dirty="0" smtClean="0"/>
              <a:t>-технология</a:t>
            </a:r>
            <a:r>
              <a:rPr lang="ru-RU" sz="2400" dirty="0" smtClean="0"/>
              <a:t> – одна из современных и распространенных игровых технологий, использующая трехмерные модели реального мира и предметно-игровую среду обучения и развития ребенка.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01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273747" y="822253"/>
            <a:ext cx="3530023" cy="264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4968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силу своей универсальности ЛЕГО - конструктор является наиболее предпочтительным развивающим материалом, позволяющим разнообразить процесс обучения дошкольников.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4005064"/>
            <a:ext cx="5148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ЛЕГО - технология объединяет элементы игры с экспериментированием, а, следовательно, активизирует мыслительно-речевую деятельность дошкольников. </a:t>
            </a:r>
          </a:p>
        </p:txBody>
      </p:sp>
    </p:spTree>
    <p:extLst>
      <p:ext uri="{BB962C8B-B14F-4D97-AF65-F5344CB8AC3E}">
        <p14:creationId xmlns:p14="http://schemas.microsoft.com/office/powerpoint/2010/main" val="38294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2do2go.ru/uploads/cb9edce2f7eecd397709b71af01c0fe4_w1188_h47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4454144"/>
            <a:ext cx="6640040" cy="219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2260" y="332656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/>
              <a:t>Использование ЛЕГО-технологий </a:t>
            </a:r>
            <a:r>
              <a:rPr lang="ru-RU" sz="2400" dirty="0"/>
              <a:t>возможно при решении практически всех задач развития речи дошкольников:  </a:t>
            </a:r>
          </a:p>
          <a:p>
            <a:r>
              <a:rPr lang="ru-RU" sz="2400" dirty="0"/>
              <a:t>- Овладение речью, как средством общения</a:t>
            </a:r>
          </a:p>
          <a:p>
            <a:r>
              <a:rPr lang="ru-RU" sz="2400" dirty="0"/>
              <a:t>- Обогащение активного словаря</a:t>
            </a:r>
          </a:p>
          <a:p>
            <a:r>
              <a:rPr lang="ru-RU" sz="2400" dirty="0"/>
              <a:t>- Развитие звуковой культуры речи</a:t>
            </a:r>
          </a:p>
          <a:p>
            <a:r>
              <a:rPr lang="ru-RU" sz="2400" dirty="0"/>
              <a:t>- Развитие связной речи</a:t>
            </a:r>
          </a:p>
          <a:p>
            <a:r>
              <a:rPr lang="ru-RU" sz="2400" dirty="0"/>
              <a:t>- Развитие речевого творчества</a:t>
            </a:r>
          </a:p>
          <a:p>
            <a:r>
              <a:rPr lang="ru-RU" sz="2400" dirty="0"/>
              <a:t>- Знакомство с художественной литературой</a:t>
            </a:r>
          </a:p>
          <a:p>
            <a:r>
              <a:rPr lang="ru-RU" sz="2400" dirty="0"/>
              <a:t>- Формирование звуковой аналитико-синтетической активности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308132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068960"/>
            <a:ext cx="8136904" cy="327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48680"/>
            <a:ext cx="79928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Развитие звуковой культуры </a:t>
            </a:r>
            <a:r>
              <a:rPr lang="ru-RU" sz="3200" b="1" dirty="0" smtClean="0"/>
              <a:t>речи</a:t>
            </a:r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ru-RU" sz="3200" dirty="0" smtClean="0"/>
              <a:t>Звуковой анализ слов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108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7" y="2564904"/>
            <a:ext cx="7797361" cy="373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02259" y="105273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Определение звонких и глухих согласных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213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980728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Деление слов на слоги</a:t>
            </a: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2456832"/>
            <a:ext cx="576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3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89"/>
          <a:stretch/>
        </p:blipFill>
        <p:spPr bwMode="auto">
          <a:xfrm>
            <a:off x="2133600" y="1684975"/>
            <a:ext cx="4953000" cy="410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607757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Слово. Предложение. 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472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235</TotalTime>
  <Words>256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 ЛЕГО-ТЕХНОЛОГИИ  В РАЗВИТИИ РЕЧИ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ЛЕГОТЕХНОЛОГИИ В РАЗВИТИИИ РЕЧИ ДОШКОЛЬНИКОВ</dc:title>
  <dc:creator>Арчи</dc:creator>
  <cp:lastModifiedBy>Дюша</cp:lastModifiedBy>
  <cp:revision>28</cp:revision>
  <dcterms:created xsi:type="dcterms:W3CDTF">2018-11-15T05:51:30Z</dcterms:created>
  <dcterms:modified xsi:type="dcterms:W3CDTF">2022-03-31T01:15:50Z</dcterms:modified>
</cp:coreProperties>
</file>