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70" r:id="rId2"/>
    <p:sldId id="273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8" r:id="rId12"/>
    <p:sldId id="261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>
      <p:cViewPr varScale="1">
        <p:scale>
          <a:sx n="50" d="100"/>
          <a:sy n="50" d="100"/>
        </p:scale>
        <p:origin x="8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49B-66B6-4E2E-99B2-9101F9AA1181}" type="datetimeFigureOut">
              <a:rPr lang="ru-RU" smtClean="0"/>
              <a:t>вс 20.11.22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6A8-EBC8-444B-9B44-36A6497B0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5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49B-66B6-4E2E-99B2-9101F9AA1181}" type="datetimeFigureOut">
              <a:rPr lang="ru-RU" smtClean="0"/>
              <a:t>вс 20.11.22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6A8-EBC8-444B-9B44-36A6497B0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1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49B-66B6-4E2E-99B2-9101F9AA1181}" type="datetimeFigureOut">
              <a:rPr lang="ru-RU" smtClean="0"/>
              <a:t>вс 20.11.22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6A8-EBC8-444B-9B44-36A6497B0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3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49B-66B6-4E2E-99B2-9101F9AA1181}" type="datetimeFigureOut">
              <a:rPr lang="ru-RU" smtClean="0"/>
              <a:t>вс 20.11.22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6A8-EBC8-444B-9B44-36A6497B0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49B-66B6-4E2E-99B2-9101F9AA1181}" type="datetimeFigureOut">
              <a:rPr lang="ru-RU" smtClean="0"/>
              <a:t>вс 20.11.22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6A8-EBC8-444B-9B44-36A6497B0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4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49B-66B6-4E2E-99B2-9101F9AA1181}" type="datetimeFigureOut">
              <a:rPr lang="ru-RU" smtClean="0"/>
              <a:t>вс 20.11.22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6A8-EBC8-444B-9B44-36A6497B0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49B-66B6-4E2E-99B2-9101F9AA1181}" type="datetimeFigureOut">
              <a:rPr lang="ru-RU" smtClean="0"/>
              <a:t>вс 20.11.22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6A8-EBC8-444B-9B44-36A6497B0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2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49B-66B6-4E2E-99B2-9101F9AA1181}" type="datetimeFigureOut">
              <a:rPr lang="ru-RU" smtClean="0"/>
              <a:t>вс 20.11.22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6A8-EBC8-444B-9B44-36A6497B0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4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49B-66B6-4E2E-99B2-9101F9AA1181}" type="datetimeFigureOut">
              <a:rPr lang="ru-RU" smtClean="0"/>
              <a:t>вс 20.11.22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6A8-EBC8-444B-9B44-36A6497B0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5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49B-66B6-4E2E-99B2-9101F9AA1181}" type="datetimeFigureOut">
              <a:rPr lang="ru-RU" smtClean="0"/>
              <a:t>вс 20.11.22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6A8-EBC8-444B-9B44-36A6497B0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1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49B-66B6-4E2E-99B2-9101F9AA1181}" type="datetimeFigureOut">
              <a:rPr lang="ru-RU" smtClean="0"/>
              <a:t>вс 20.11.22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F6A8-EBC8-444B-9B44-36A6497B0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1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AF49B-66B6-4E2E-99B2-9101F9AA1181}" type="datetimeFigureOut">
              <a:rPr lang="ru-RU" smtClean="0"/>
              <a:t>вс 20.11.22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8F6A8-EBC8-444B-9B44-36A6497B0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7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33128" cy="38481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3469085"/>
            <a:ext cx="4057650" cy="3314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3848100"/>
            <a:ext cx="3848100" cy="30098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324843"/>
            <a:ext cx="4231023" cy="2819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144243"/>
            <a:ext cx="3619500" cy="363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5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cap="all" dirty="0"/>
              <a:t>ТРАНСПОРТНАЯ РАЗВЯЗКА В ДВУХ УРОВНЯХ НА ПЕРЕСЕЧЕНИИ С А/Д «ЕКАТЕРИНБУРГ – ТЮМЕНЬ</a:t>
            </a:r>
            <a:r>
              <a:rPr lang="ru-RU" sz="3200" b="1" cap="all" dirty="0" smtClean="0"/>
              <a:t>»</a:t>
            </a:r>
            <a:br>
              <a:rPr lang="ru-RU" sz="3200" b="1" cap="all" dirty="0" smtClean="0"/>
            </a:br>
            <a:r>
              <a:rPr lang="ru-RU" sz="3200" b="1" cap="all" dirty="0"/>
              <a:t/>
            </a:r>
            <a:br>
              <a:rPr lang="ru-RU" sz="3200" b="1" cap="all" dirty="0"/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550" y="1690688"/>
            <a:ext cx="10763250" cy="48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0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200" b="1" cap="all" dirty="0"/>
              <a:t>МОСТОВОЙ ПЕРЕХОД ЧЕРЕЗ РЕКУ ИРТЫШ НА АВТОМОБИЛЬНОЙ ДОРОГЕ ХАНТЫ-МАНСИЙСК-НЯГАНЬ</a:t>
            </a:r>
          </a:p>
        </p:txBody>
      </p:sp>
      <p:pic>
        <p:nvPicPr>
          <p:cNvPr id="7170" name="Picture 2" descr="https://ms11.ru/sites/default/files/styles/object_list/public/objects/most_cherez_irtysh_1.jpg?itok=rwMYFew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50" y="1409700"/>
            <a:ext cx="11430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10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3200" b="1" cap="all" dirty="0" smtClean="0"/>
              <a:t/>
            </a:r>
            <a:br>
              <a:rPr lang="ru-RU" sz="3200" b="1" cap="all" dirty="0" smtClean="0"/>
            </a:br>
            <a:r>
              <a:rPr lang="ru-RU" sz="3200" b="1" cap="all" dirty="0" smtClean="0"/>
              <a:t>Г.МОСКВА,  МОСТ НА  ЦЕНТРАЛЬНОЙ  КОЛЬЦЕВОЙ ДОРОГЕ </a:t>
            </a:r>
            <a:r>
              <a:rPr lang="ru-RU" sz="3200" b="1" cap="all" dirty="0"/>
              <a:t/>
            </a:r>
            <a:br>
              <a:rPr lang="ru-RU" sz="3200" b="1" cap="all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Г</a:t>
            </a:r>
            <a:endParaRPr lang="ru-RU" sz="3200" dirty="0"/>
          </a:p>
        </p:txBody>
      </p:sp>
      <p:pic>
        <p:nvPicPr>
          <p:cNvPr id="2050" name="Picture 2" descr="https://ms11.ru/sites/default/files/styles/object_list/public/objects/m-8.jpg?itok=35Ufx6t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" y="1295400"/>
            <a:ext cx="1175385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5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889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МОСТ ЧЕРЕЗ КЕРЧЕНСКИЙ ПРОЛИВ , П-ОСТРОВ КРЫМ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1276350"/>
            <a:ext cx="11658600" cy="558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0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                              </a:t>
            </a:r>
            <a:r>
              <a:rPr lang="ru-RU" sz="4900" b="1" dirty="0" smtClean="0"/>
              <a:t>АО </a:t>
            </a:r>
            <a:r>
              <a:rPr lang="ru-RU" sz="4900" b="1" dirty="0"/>
              <a:t>«МОСТОСТРОЙ-11»</a:t>
            </a:r>
            <a:r>
              <a:rPr lang="ru-RU" sz="4900" dirty="0" smtClean="0"/>
              <a:t> </a:t>
            </a:r>
            <a:br>
              <a:rPr lang="ru-RU" sz="4900" dirty="0" smtClean="0"/>
            </a:br>
            <a:r>
              <a:rPr lang="ru-RU" b="1" dirty="0" smtClean="0"/>
              <a:t>Девиз: «</a:t>
            </a:r>
            <a:r>
              <a:rPr lang="ru-RU" b="1" i="1" dirty="0" smtClean="0"/>
              <a:t>Соединяем </a:t>
            </a:r>
            <a:r>
              <a:rPr lang="ru-RU" b="1" i="1" dirty="0"/>
              <a:t>берега… Объединяем </a:t>
            </a:r>
            <a:r>
              <a:rPr lang="ru-RU" b="1" i="1" dirty="0" smtClean="0"/>
              <a:t>          </a:t>
            </a:r>
            <a:br>
              <a:rPr lang="ru-RU" b="1" i="1" dirty="0" smtClean="0"/>
            </a:br>
            <a:r>
              <a:rPr lang="ru-RU" b="1" i="1" dirty="0" smtClean="0"/>
              <a:t>                    территории </a:t>
            </a:r>
            <a:r>
              <a:rPr lang="ru-RU" b="1" i="1" dirty="0"/>
              <a:t>и </a:t>
            </a:r>
            <a:r>
              <a:rPr lang="ru-RU" b="1" i="1" dirty="0" smtClean="0"/>
              <a:t>людей»</a:t>
            </a:r>
            <a:endParaRPr lang="ru-RU" b="1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825624"/>
            <a:ext cx="6686549" cy="5032375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0818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3600" b="1" cap="all" dirty="0" smtClean="0"/>
              <a:t> мост в Г.ОМСК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14450"/>
            <a:ext cx="110299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4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4000" b="1" cap="all" dirty="0" smtClean="0"/>
              <a:t/>
            </a:r>
            <a:br>
              <a:rPr lang="ru-RU" sz="4000" b="1" cap="all" dirty="0" smtClean="0"/>
            </a:br>
            <a:r>
              <a:rPr lang="ru-RU" sz="4000" b="1" cap="all" dirty="0"/>
              <a:t>ПЕШЕХОДНЫЙ ПЕРЕХОД  г. ТЮМЕНЬ</a:t>
            </a:r>
            <a:br>
              <a:rPr lang="ru-RU" sz="4000" b="1" cap="all" dirty="0"/>
            </a:br>
            <a:endParaRPr lang="ru-RU" sz="4000" b="1" cap="all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1690688"/>
            <a:ext cx="11582400" cy="49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8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cap="all" dirty="0" smtClean="0"/>
              <a:t/>
            </a:r>
            <a:br>
              <a:rPr lang="ru-RU" sz="4000" b="1" cap="all" dirty="0" smtClean="0"/>
            </a:br>
            <a:r>
              <a:rPr lang="ru-RU" sz="4000" b="1" cap="all" dirty="0"/>
              <a:t/>
            </a:r>
            <a:br>
              <a:rPr lang="ru-RU" sz="4000" b="1" cap="all" dirty="0"/>
            </a:br>
            <a:r>
              <a:rPr lang="ru-RU" sz="4000" b="1" cap="all" dirty="0" smtClean="0"/>
              <a:t>МОСТ ЧЕРЕЗ РЕКУ Г.ВЛАДИВОСТОК </a:t>
            </a:r>
            <a:r>
              <a:rPr lang="ru-RU" sz="3600" b="1" cap="all" dirty="0" smtClean="0"/>
              <a:t/>
            </a:r>
            <a:br>
              <a:rPr lang="ru-RU" sz="3600" b="1" cap="all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cap="all" dirty="0"/>
              <a:t/>
            </a:r>
            <a:br>
              <a:rPr lang="ru-RU" b="1" cap="all" dirty="0"/>
            </a:br>
            <a:r>
              <a:rPr lang="ru-RU" b="1" cap="all" dirty="0" smtClean="0"/>
              <a:t>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485900"/>
            <a:ext cx="11487150" cy="5372100"/>
          </a:xfrm>
        </p:spPr>
      </p:pic>
    </p:spTree>
    <p:extLst>
      <p:ext uri="{BB962C8B-B14F-4D97-AF65-F5344CB8AC3E}">
        <p14:creationId xmlns:p14="http://schemas.microsoft.com/office/powerpoint/2010/main" val="163490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3200" b="1" cap="all" dirty="0"/>
              <a:t>Г. </a:t>
            </a:r>
            <a:r>
              <a:rPr lang="ru-RU" sz="3200" b="1" cap="all" dirty="0" smtClean="0"/>
              <a:t>ПАВЛОДАР</a:t>
            </a:r>
            <a:r>
              <a:rPr lang="ru-RU" sz="3200" b="1" cap="all" dirty="0"/>
              <a:t> </a:t>
            </a:r>
            <a:r>
              <a:rPr lang="ru-RU" sz="3200" b="1" cap="all" dirty="0" err="1" smtClean="0"/>
              <a:t>казахстан</a:t>
            </a:r>
            <a:r>
              <a:rPr lang="ru-RU" sz="3200" b="1" cap="all" dirty="0" smtClean="0"/>
              <a:t>- </a:t>
            </a:r>
            <a:r>
              <a:rPr lang="ru-RU" sz="3200" b="1" cap="all" dirty="0"/>
              <a:t>МОСТОВОЙ ПЕРЕХОД ЧЕРЕЗ РЕКУ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" y="1690688"/>
            <a:ext cx="1171575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1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cap="all" dirty="0"/>
              <a:t>ТРАНСПОРТНАЯ РАЗВЯЗКА В ДВУХ </a:t>
            </a:r>
            <a:r>
              <a:rPr lang="ru-RU" sz="3200" b="1" cap="all" dirty="0" smtClean="0"/>
              <a:t>УРОВНЯХ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Г. СОЧИ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" y="1219200"/>
            <a:ext cx="116967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3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200" b="1" cap="all" dirty="0"/>
              <a:t>МОСТ ЧЕРЕЗ РЕКУ В Г. СУРГУТ</a:t>
            </a:r>
            <a:br>
              <a:rPr lang="ru-RU" sz="3200" b="1" cap="all" dirty="0"/>
            </a:br>
            <a:endParaRPr lang="ru-RU" sz="3200" b="1" cap="all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1690688"/>
            <a:ext cx="11734800" cy="49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6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cap="all" dirty="0"/>
              <a:t>ТРАНСПОРТНАЯ </a:t>
            </a:r>
            <a:r>
              <a:rPr lang="ru-RU" sz="3600" b="1" cap="all" dirty="0" smtClean="0"/>
              <a:t>ЭСТАКАДА, </a:t>
            </a:r>
            <a:r>
              <a:rPr lang="ru-RU" sz="3600" b="1" cap="all" dirty="0"/>
              <a:t>ВОСТОЧНАЯ ОБЪЕЗДНАЯ ДОРОГА ГОРОДА </a:t>
            </a:r>
            <a:r>
              <a:rPr lang="ru-RU" sz="3600" b="1" cap="all" dirty="0" smtClean="0"/>
              <a:t>ХАНТЫ-МАНСИЙСКА 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90688"/>
            <a:ext cx="11449050" cy="49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0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67</Words>
  <Application>Microsoft Office PowerPoint</Application>
  <PresentationFormat>Широкоэкранный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                              АО «МОСТОСТРОЙ-11»  Девиз: «Соединяем берега… Объединяем                                территории и людей»</vt:lpstr>
      <vt:lpstr> мост в Г.ОМСК  </vt:lpstr>
      <vt:lpstr> ПЕШЕХОДНЫЙ ПЕРЕХОД  г. ТЮМЕНЬ </vt:lpstr>
      <vt:lpstr>  МОСТ ЧЕРЕЗ РЕКУ Г.ВЛАДИВОСТОК    М</vt:lpstr>
      <vt:lpstr>Г. ПАВЛОДАР казахстан- МОСТОВОЙ ПЕРЕХОД ЧЕРЕЗ РЕКУ </vt:lpstr>
      <vt:lpstr>ТРАНСПОРТНАЯ РАЗВЯЗКА В ДВУХ УРОВНЯХ Г. СОЧИ </vt:lpstr>
      <vt:lpstr>МОСТ ЧЕРЕЗ РЕКУ В Г. СУРГУТ </vt:lpstr>
      <vt:lpstr>ТРАНСПОРТНАЯ ЭСТАКАДА, ВОСТОЧНАЯ ОБЪЕЗДНАЯ ДОРОГА ГОРОДА ХАНТЫ-МАНСИЙСКА  </vt:lpstr>
      <vt:lpstr>ТРАНСПОРТНАЯ РАЗВЯЗКА В ДВУХ УРОВНЯХ НА ПЕРЕСЕЧЕНИИ С А/Д «ЕКАТЕРИНБУРГ – ТЮМЕНЬ»  </vt:lpstr>
      <vt:lpstr>МОСТОВОЙ ПЕРЕХОД ЧЕРЕЗ РЕКУ ИРТЫШ НА АВТОМОБИЛЬНОЙ ДОРОГЕ ХАНТЫ-МАНСИЙСК-НЯГАНЬ</vt:lpstr>
      <vt:lpstr> Г.МОСКВА,  МОСТ НА  ЦЕНТРАЛЬНОЙ  КОЛЬЦЕВОЙ ДОРОГЕ    Г</vt:lpstr>
      <vt:lpstr>МОСТ ЧЕРЕЗ КЕРЧЕНСКИЙ ПРОЛИВ , П-ОСТРОВ КРЫМ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cp:lastPrinted>2022-11-06T12:29:44Z</cp:lastPrinted>
  <dcterms:created xsi:type="dcterms:W3CDTF">2022-11-06T07:33:59Z</dcterms:created>
  <dcterms:modified xsi:type="dcterms:W3CDTF">2022-11-20T14:27:22Z</dcterms:modified>
</cp:coreProperties>
</file>