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3" r:id="rId7"/>
    <p:sldId id="262" r:id="rId8"/>
    <p:sldId id="265" r:id="rId9"/>
    <p:sldId id="267" r:id="rId10"/>
    <p:sldId id="266" r:id="rId11"/>
    <p:sldId id="264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B50D-0B7D-4BF1-9156-78D5A4FA11B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017B-734D-4CF8-9CDB-FE4A69C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B50D-0B7D-4BF1-9156-78D5A4FA11B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017B-734D-4CF8-9CDB-FE4A69C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B50D-0B7D-4BF1-9156-78D5A4FA11B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017B-734D-4CF8-9CDB-FE4A69C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B50D-0B7D-4BF1-9156-78D5A4FA11B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017B-734D-4CF8-9CDB-FE4A69C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B50D-0B7D-4BF1-9156-78D5A4FA11B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017B-734D-4CF8-9CDB-FE4A69C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B50D-0B7D-4BF1-9156-78D5A4FA11B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017B-734D-4CF8-9CDB-FE4A69C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B50D-0B7D-4BF1-9156-78D5A4FA11B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017B-734D-4CF8-9CDB-FE4A69C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B50D-0B7D-4BF1-9156-78D5A4FA11B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017B-734D-4CF8-9CDB-FE4A69C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B50D-0B7D-4BF1-9156-78D5A4FA11B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017B-734D-4CF8-9CDB-FE4A69C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B50D-0B7D-4BF1-9156-78D5A4FA11B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017B-734D-4CF8-9CDB-FE4A69C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B50D-0B7D-4BF1-9156-78D5A4FA11B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5017B-734D-4CF8-9CDB-FE4A69C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FB50D-0B7D-4BF1-9156-78D5A4FA11B0}" type="datetimeFigureOut">
              <a:rPr lang="ru-RU" smtClean="0"/>
              <a:pPr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017B-734D-4CF8-9CDB-FE4A69CDFC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t\Desktop\презентация кружок\1117489_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86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374441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Дополнительная образовательная программа</a:t>
            </a:r>
            <a:r>
              <a:rPr lang="ru-RU" sz="5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«Говорящие пальчики</a:t>
            </a: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b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детей 3-5 лет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Воспитатель : Крымова Е.В.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МАДОУ Детский сад №155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wit\Desktop\презентация кружок\1117489_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14" y="260648"/>
            <a:ext cx="9153314" cy="6858000"/>
          </a:xfrm>
          <a:prstGeom prst="rect">
            <a:avLst/>
          </a:prstGeom>
          <a:noFill/>
        </p:spPr>
      </p:pic>
      <p:pic>
        <p:nvPicPr>
          <p:cNvPr id="23555" name="Picture 3" descr="C:\Users\wit\Desktop\св февраль\премия октябрь\на сайт окт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3268703" cy="2448272"/>
          </a:xfrm>
          <a:prstGeom prst="rect">
            <a:avLst/>
          </a:prstGeom>
          <a:noFill/>
        </p:spPr>
      </p:pic>
      <p:pic>
        <p:nvPicPr>
          <p:cNvPr id="23556" name="Picture 4" descr="C:\Users\wit\Desktop\св февраль\С.В август\на сайт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92696"/>
            <a:ext cx="2430270" cy="3240360"/>
          </a:xfrm>
          <a:prstGeom prst="rect">
            <a:avLst/>
          </a:prstGeom>
          <a:noFill/>
        </p:spPr>
      </p:pic>
      <p:pic>
        <p:nvPicPr>
          <p:cNvPr id="23557" name="Picture 5" descr="C:\Users\wit\Desktop\св февраль\С.В август\на сайт\image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84984"/>
            <a:ext cx="2484276" cy="3312368"/>
          </a:xfrm>
          <a:prstGeom prst="rect">
            <a:avLst/>
          </a:prstGeom>
          <a:noFill/>
        </p:spPr>
      </p:pic>
      <p:pic>
        <p:nvPicPr>
          <p:cNvPr id="23559" name="Picture 7" descr="C:\Users\wit\Desktop\презентация кружок\image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077072"/>
            <a:ext cx="336484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it\Desktop\презентация кружок\1117489_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86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Предполагаемый результат обучения: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- ориентируется в пространстве и на </a:t>
            </a:r>
            <a:r>
              <a:rPr lang="ru-RU" sz="2000" b="1" dirty="0" err="1" smtClean="0"/>
              <a:t>микроплоскости</a:t>
            </a:r>
            <a:r>
              <a:rPr lang="ru-RU" sz="2000" b="1" dirty="0" smtClean="0"/>
              <a:t>;</a:t>
            </a:r>
            <a:br>
              <a:rPr lang="ru-RU" sz="2000" b="1" dirty="0" smtClean="0"/>
            </a:br>
            <a:r>
              <a:rPr lang="ru-RU" sz="2000" b="1" dirty="0" smtClean="0"/>
              <a:t>- быстро и успешно справляется с заданиями, требующих координированных движений рук;</a:t>
            </a:r>
            <a:br>
              <a:rPr lang="ru-RU" sz="2000" b="1" dirty="0" smtClean="0"/>
            </a:br>
            <a:r>
              <a:rPr lang="ru-RU" sz="2000" b="1" dirty="0" smtClean="0"/>
              <a:t>- выполняет задания по словесной и зрительной инструкции;</a:t>
            </a:r>
            <a:br>
              <a:rPr lang="ru-RU" sz="2000" b="1" dirty="0" smtClean="0"/>
            </a:br>
            <a:r>
              <a:rPr lang="ru-RU" sz="2000" b="1" dirty="0" smtClean="0"/>
              <a:t>- увеличился словарный запас детей, речь детей стала более эмоциональной и выразительной;</a:t>
            </a:r>
            <a:br>
              <a:rPr lang="ru-RU" sz="2000" b="1" dirty="0" smtClean="0"/>
            </a:br>
            <a:r>
              <a:rPr lang="ru-RU" sz="2000" b="1" dirty="0" smtClean="0"/>
              <a:t>- возросла речевая активность детей в различных видах деятельности;</a:t>
            </a:r>
            <a:br>
              <a:rPr lang="ru-RU" sz="2000" b="1" dirty="0" smtClean="0"/>
            </a:br>
            <a:r>
              <a:rPr lang="ru-RU" sz="2000" b="1" dirty="0" smtClean="0"/>
              <a:t>- дети используют пальчиковую гимнастику в повседневной жизни;</a:t>
            </a:r>
            <a:br>
              <a:rPr lang="ru-RU" sz="2000" b="1" dirty="0" smtClean="0"/>
            </a:br>
            <a:r>
              <a:rPr lang="ru-RU" sz="2000" b="1" dirty="0" smtClean="0"/>
              <a:t>- у детей более развита мимика, моторика пальцев рук, внимание, память, мышление, воображение, речь.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t\Desktop\презентация кружок\1117489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5922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t\Desktop\презентация кружок\1117489_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8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Для чего нужно развивать точность движений пальцев рук (мелкую моторику)?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>Учеными </a:t>
            </a:r>
            <a:r>
              <a:rPr lang="ru-RU" sz="1800" b="1" dirty="0"/>
              <a:t>доказано, что развитие рук находится в тесной связи с развитием речи и мышления ребенка. Уровень развития мелкой моторики и координации движений рук – один из показателей интеллектуального развития и, следовательно, готовности к школьному обучению.</a:t>
            </a:r>
            <a:br>
              <a:rPr lang="ru-RU" sz="1800" b="1" dirty="0"/>
            </a:br>
            <a:r>
              <a:rPr lang="ru-RU" sz="1800" b="1" dirty="0"/>
              <a:t>Как правило, ребенок, имеющий высокий уровень развития мелкой моторики, умеет логически рассуждать, у него достаточно хорошо развиты внимание, память, связная речь.</a:t>
            </a:r>
            <a:br>
              <a:rPr lang="ru-RU" sz="1800" b="1" dirty="0"/>
            </a:br>
            <a:r>
              <a:rPr lang="ru-RU" sz="1800" b="1" dirty="0"/>
              <a:t>В фольклоре существует масса </a:t>
            </a:r>
            <a:r>
              <a:rPr lang="ru-RU" sz="1800" b="1" dirty="0" err="1"/>
              <a:t>потешек</a:t>
            </a:r>
            <a:r>
              <a:rPr lang="ru-RU" sz="1800" b="1" dirty="0"/>
              <a:t>, в которых сочетаются речь и движение ладошек. У детей часто наблюдается недостаточность двигательной сферы, в том числе недостаточная координация мелкой моторики. Ребенку в этом возрасте необходимы гимнастика рук и пальчиковые игры, они в сопровождении стихов разовьют речь и умение слушать. Дошкольник научится понимать смысл услышанного и улавливать ритм речи. Развитие движений пальцев подготовит почву для последующего формирования познавательной сферы ребенка.</a:t>
            </a:r>
            <a:br>
              <a:rPr lang="ru-RU" sz="1800" b="1" dirty="0"/>
            </a:br>
            <a:endParaRPr lang="ru-RU" sz="1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it\Desktop\презентация кружок\1117489_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FF0000"/>
                </a:solidFill>
              </a:rPr>
              <a:t>Что происходит, когда ребёнок занимается пальчиковой гимнастикой?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1. Выполнение упражнений и ритмических движений пальцами индуктивно приводит к возбуждению в речевых центрах головного мозга и резкому усилению согласованной деятельности речевых зон, что, в конечном итоге, стимулирует развитие речи.</a:t>
            </a:r>
            <a:br>
              <a:rPr lang="ru-RU" sz="1800" b="1" dirty="0"/>
            </a:br>
            <a:r>
              <a:rPr lang="ru-RU" sz="1800" b="1" dirty="0"/>
              <a:t>2. Игры с пальчиками создают благоприятный эмоциональный фон, развивают умение подражать взрослому, учат вслушиваться и понимать смысл речи, повышают речевую активность ребёнка.</a:t>
            </a:r>
            <a:br>
              <a:rPr lang="ru-RU" sz="1800" b="1" dirty="0"/>
            </a:br>
            <a:r>
              <a:rPr lang="ru-RU" sz="1800" b="1" dirty="0"/>
              <a:t>3. Малыш учится концентрировать своё внимание и правильно его распределять.</a:t>
            </a:r>
            <a:br>
              <a:rPr lang="ru-RU" sz="1800" b="1" dirty="0"/>
            </a:br>
            <a:r>
              <a:rPr lang="ru-RU" sz="1800" b="1" dirty="0"/>
              <a:t>4. Если ребёнок будет выполнять упражнения, сопровождая их короткими стихотворными строчками, то его речь станет более чёткой, ритмичной, яркой, и усилится контроль за выполняемыми движениями.</a:t>
            </a:r>
            <a:br>
              <a:rPr lang="ru-RU" sz="1800" b="1" dirty="0"/>
            </a:br>
            <a:r>
              <a:rPr lang="ru-RU" sz="1800" b="1" dirty="0"/>
              <a:t>5. Развивается память ребёнка, так как он учится запоминать определённые положения рук и последовательность движений.</a:t>
            </a:r>
            <a:br>
              <a:rPr lang="ru-RU" sz="1800" b="1" dirty="0"/>
            </a:br>
            <a:r>
              <a:rPr lang="ru-RU" sz="1800" b="1" dirty="0"/>
              <a:t>6. У малыша развивается воображение и фантазия. Овладев многими упражнениями, он сможет «рассказывать руками» целые истории.</a:t>
            </a:r>
            <a:br>
              <a:rPr lang="ru-RU" sz="1800" b="1" dirty="0"/>
            </a:br>
            <a:r>
              <a:rPr lang="ru-RU" sz="1800" b="1" dirty="0"/>
              <a:t>7. В результате пальчиковых упражнений кисти рук и пальцы приобретут силу, хорошую подвижность и гибкость, а это в дальнейшем облегчит овладение навыком письма.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t\Desktop\презентация кружок\1117489_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Актуальность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В последние годы в нашей стране отмечается тенденция на увеличение количества детей с отклонениями в развитии речи. Эти отклонения связаны, прежде всего, с неблагополучными экологическими условиями, различными инфекциями. Проблема исправления речи в наше время является актуальной. Всестороннее представление об окружающем предметном мире у ребёнка не может сложиться без тактильно-двигательного восприятия, так как оно лежит в основе чувственного познания. Именно с помощью тактильно- двигательного восприятия складываются первые впечатления о форме, величине предметов, их расположении в пространстве. Поэтому работа по развитию мелкой моторики должна начаться задолго до поступления в школу. Надо уделять должное внимание различным заданиям на развитие мелкой моторики и координации движений руки. Это решает сразу две задачи: во-первых косвенным образом влияет на общее интеллектуальное развитие детей, во-вторых, готовит к овладению навыком письма. Мелкая моторика – это точные и тонкие движения пальцев руки. От развития мелкой моторики напрямую зависит работа речевых и мыслительных центров головного мозга. Очень важно в дошкольном возрасте как можно раньше создавать условия для накопления ребёнком практического опыта, развивать навыки ручной умелости, формировать механизмы, необходимые для будущего овладения письмом. В связи с этим актуальность этой программы не вызывает сомнений.</a:t>
            </a:r>
            <a:br>
              <a:rPr lang="ru-RU" sz="1800" b="1" dirty="0"/>
            </a:br>
            <a:endParaRPr lang="ru-RU" sz="1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it\Desktop\презентация кружок\1117489_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264696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 </a:t>
            </a: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Цель </a:t>
            </a:r>
            <a:r>
              <a:rPr lang="ru-RU" sz="2000" b="1" dirty="0" smtClean="0">
                <a:solidFill>
                  <a:srgbClr val="FF0000"/>
                </a:solidFill>
              </a:rPr>
              <a:t>программы:</a:t>
            </a:r>
            <a:r>
              <a:rPr lang="ru-RU" sz="1800" b="1" dirty="0"/>
              <a:t> развитие и укрепление мелкой моторики рук у детей дошкольного возраста в играх, упражнениях и разных видах продуктивной деятельности (рисование, лепка, конструирование) .</a:t>
            </a:r>
            <a:br>
              <a:rPr lang="ru-RU" sz="1800" b="1" dirty="0"/>
            </a:br>
            <a:r>
              <a:rPr lang="ru-RU" sz="2000" b="1" dirty="0">
                <a:solidFill>
                  <a:srgbClr val="FF0000"/>
                </a:solidFill>
              </a:rPr>
              <a:t>Задачи программы:</a:t>
            </a: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Образовательные: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- формирование произвольных координированных движений пальцев рук, глаза, гибкости рук, ритмичности развитие осязательного восприятия (тактильной, кожной чувствительности пальцев рук) ;</a:t>
            </a:r>
            <a:br>
              <a:rPr lang="ru-RU" sz="1800" b="1" dirty="0"/>
            </a:br>
            <a:r>
              <a:rPr lang="ru-RU" sz="1800" b="1" dirty="0"/>
              <a:t>- формирование практических умений и навыков;</a:t>
            </a:r>
            <a:br>
              <a:rPr lang="ru-RU" sz="1800" b="1" dirty="0"/>
            </a:br>
            <a:r>
              <a:rPr lang="ru-RU" sz="1800" b="1" dirty="0"/>
              <a:t>- обучать различным навыкам работы с бумагой, пластилином.</a:t>
            </a:r>
            <a:br>
              <a:rPr lang="ru-RU" sz="1800" b="1" dirty="0"/>
            </a:br>
            <a:r>
              <a:rPr lang="ru-RU" sz="1800" b="1" dirty="0">
                <a:solidFill>
                  <a:srgbClr val="FF0000"/>
                </a:solidFill>
              </a:rPr>
              <a:t>Развивающие: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- развитие мелкой моторики пальцев, кистей рук;</a:t>
            </a:r>
            <a:br>
              <a:rPr lang="ru-RU" sz="1800" b="1" dirty="0"/>
            </a:br>
            <a:r>
              <a:rPr lang="ru-RU" sz="1800" b="1" dirty="0"/>
              <a:t>- совершенствование движений рук;</a:t>
            </a:r>
            <a:br>
              <a:rPr lang="ru-RU" sz="1800" b="1" dirty="0"/>
            </a:br>
            <a:r>
              <a:rPr lang="ru-RU" sz="1800" b="1" dirty="0"/>
              <a:t>- развитие познавательных психических процессов: произвольное внимание, логическое мышление, зрительное и слуховое восприятие, память;</a:t>
            </a:r>
            <a:br>
              <a:rPr lang="ru-RU" sz="1800" b="1" dirty="0"/>
            </a:br>
            <a:r>
              <a:rPr lang="ru-RU" sz="1800" b="1" dirty="0"/>
              <a:t>- развитие речи детей.</a:t>
            </a:r>
            <a:br>
              <a:rPr lang="ru-RU" sz="1800" b="1" dirty="0"/>
            </a:br>
            <a:r>
              <a:rPr lang="ru-RU" sz="1800" b="1" dirty="0">
                <a:solidFill>
                  <a:srgbClr val="FF0000"/>
                </a:solidFill>
              </a:rPr>
              <a:t>Воспитательные: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- воспитывать в детях усидчивость.</a:t>
            </a:r>
            <a:br>
              <a:rPr lang="ru-RU" sz="1800" b="1" dirty="0"/>
            </a:br>
            <a:r>
              <a:rPr lang="ru-RU" sz="1800" b="1" dirty="0"/>
              <a:t>- воспитывать внимательность к выполнению заданий.</a:t>
            </a:r>
            <a:br>
              <a:rPr lang="ru-RU" sz="1800" b="1" dirty="0"/>
            </a:br>
            <a:r>
              <a:rPr lang="ru-RU" sz="1800" b="1" dirty="0"/>
              <a:t>- способствовать созданию игровых ситуаций, расширять коммуникативные способности детей.</a:t>
            </a:r>
            <a:br>
              <a:rPr lang="ru-RU" sz="1800" b="1" dirty="0"/>
            </a:br>
            <a:r>
              <a:rPr lang="ru-RU" sz="1800" b="1" dirty="0"/>
              <a:t> </a:t>
            </a:r>
            <a:br>
              <a:rPr lang="ru-RU" sz="1800" b="1" dirty="0"/>
            </a:br>
            <a:r>
              <a:rPr lang="ru-RU" sz="1800" b="1" dirty="0"/>
              <a:t> </a:t>
            </a:r>
            <a:br>
              <a:rPr lang="ru-RU" sz="1800" b="1" dirty="0"/>
            </a:br>
            <a:r>
              <a:rPr lang="ru-RU" sz="1800" b="1" dirty="0"/>
              <a:t> </a:t>
            </a:r>
            <a:br>
              <a:rPr lang="ru-RU" sz="1800" b="1" dirty="0"/>
            </a:br>
            <a:r>
              <a:rPr lang="ru-RU" sz="1800" b="1" dirty="0"/>
              <a:t> </a:t>
            </a:r>
            <a:br>
              <a:rPr lang="ru-RU" sz="1800" b="1" dirty="0"/>
            </a:br>
            <a:endParaRPr lang="ru-RU" sz="1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it\Desktop\презентация кружок\1117489_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88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381328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Виды </a:t>
            </a:r>
            <a:r>
              <a:rPr lang="ru-RU" sz="2000" b="1" dirty="0">
                <a:solidFill>
                  <a:srgbClr val="FF0000"/>
                </a:solidFill>
              </a:rPr>
              <a:t>занятий:</a:t>
            </a:r>
            <a:r>
              <a:rPr lang="ru-RU" sz="1800" b="1" dirty="0"/>
              <a:t> занятия по данной программе проводятся в игровой форме. Во время игры максимально реализуется ситуация успеха, следовательно, работа происходит естественно, не возникает психического напряжения. Выполнение упражнений и ритмических движений пальцами индуктивно приводит к возбуждению в речевых центрах головного мозга и резкому усилению согласованной деятельности речевых зон, что, в конечном итоге, стимулирует развитие речи. Игры с пальчиками создают благоприятный эмоциональный фон, развивают умение подражать взрослому, учат вслушиваться и понимать смысл речи, повышают речевую активность ребенка. Малыш учится концентрировать свое внимание и правильно его распределять. Если ребенок будет выполнять упражнения, сопровождая их короткими стихотворными строчками, то его речь станет более четкой, ритмичной, яркой, и усилится контроль за выполняемыми движениями.</a:t>
            </a:r>
            <a:br>
              <a:rPr lang="ru-RU" sz="1800" b="1" dirty="0"/>
            </a:br>
            <a:r>
              <a:rPr lang="ru-RU" sz="1800" b="1" dirty="0"/>
              <a:t>Развивается память ребенка, так как он учится запоминать определенные положения рук и последовательность </a:t>
            </a:r>
            <a:r>
              <a:rPr lang="ru-RU" sz="1800" b="1" dirty="0" smtClean="0"/>
              <a:t>движений. </a:t>
            </a:r>
            <a:r>
              <a:rPr lang="ru-RU" sz="1800" b="1" dirty="0"/>
              <a:t>У малыша развивается воображение и </a:t>
            </a:r>
            <a:r>
              <a:rPr lang="ru-RU" sz="1800" b="1" dirty="0" smtClean="0"/>
              <a:t>фантазия. В </a:t>
            </a:r>
            <a:r>
              <a:rPr lang="ru-RU" sz="1800" b="1" dirty="0"/>
              <a:t>результате освоения всех упражнений кисти рук и пальцы приобретут силу, хорошую подвижность и гибкость, а это в дальнейшем облегчит овладение навыком письма.</a:t>
            </a:r>
            <a:br>
              <a:rPr lang="ru-RU" sz="1800" b="1" dirty="0"/>
            </a:br>
            <a:r>
              <a:rPr lang="ru-RU" sz="1800" b="1" dirty="0"/>
              <a:t> </a:t>
            </a:r>
            <a:br>
              <a:rPr lang="ru-RU" sz="1800" b="1" dirty="0"/>
            </a:br>
            <a:endParaRPr lang="ru-RU" sz="1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it\Desktop\презентация кружок\1117489_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86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0000"/>
                </a:solidFill>
              </a:rPr>
              <a:t>Методы </a:t>
            </a:r>
            <a:r>
              <a:rPr lang="ru-RU" sz="2000" b="1" dirty="0">
                <a:solidFill>
                  <a:srgbClr val="FF0000"/>
                </a:solidFill>
              </a:rPr>
              <a:t>и приемы: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Словесные (рассказы, объяснения, беседы)</a:t>
            </a:r>
            <a:br>
              <a:rPr lang="ru-RU" sz="2000" b="1" dirty="0"/>
            </a:br>
            <a:r>
              <a:rPr lang="ru-RU" sz="2000" b="1" dirty="0"/>
              <a:t>Наглядные (методы иллюстраций и демонстраций)</a:t>
            </a:r>
            <a:br>
              <a:rPr lang="ru-RU" sz="2000" b="1" dirty="0"/>
            </a:br>
            <a:r>
              <a:rPr lang="ru-RU" sz="2000" b="1" dirty="0"/>
              <a:t>Практические (воспроизводящие и тренировочные упражнения, рисование)</a:t>
            </a:r>
            <a:br>
              <a:rPr lang="ru-RU" sz="2000" b="1" dirty="0"/>
            </a:br>
            <a:r>
              <a:rPr lang="ru-RU" sz="2000" b="1" dirty="0"/>
              <a:t>Игровые (различные дидактические игры)</a:t>
            </a:r>
            <a:br>
              <a:rPr lang="ru-RU" sz="2000" b="1" dirty="0"/>
            </a:br>
            <a:r>
              <a:rPr lang="ru-RU" sz="2000" b="1" dirty="0"/>
              <a:t>Для развития моторики рук используются следующие приемы:</a:t>
            </a:r>
            <a:br>
              <a:rPr lang="ru-RU" sz="2000" b="1" dirty="0"/>
            </a:br>
            <a:r>
              <a:rPr lang="ru-RU" sz="2000" b="1" dirty="0" err="1"/>
              <a:t>самомассаж</a:t>
            </a:r>
            <a:r>
              <a:rPr lang="ru-RU" sz="2000" b="1" dirty="0"/>
              <a:t> кистей рук;</a:t>
            </a:r>
            <a:br>
              <a:rPr lang="ru-RU" sz="2000" b="1" dirty="0"/>
            </a:br>
            <a:r>
              <a:rPr lang="ru-RU" sz="2000" b="1" dirty="0"/>
              <a:t>пальчиковая гимнастика и пальчиковые игры;</a:t>
            </a:r>
            <a:br>
              <a:rPr lang="ru-RU" sz="2000" b="1" dirty="0"/>
            </a:br>
            <a:r>
              <a:rPr lang="ru-RU" sz="2000" b="1" dirty="0"/>
              <a:t>выполнение движений с мелкими предметами (мозаика, конструктор, крупы, мелкие игрушки, счетные палочки, пуговицы, бусины)</a:t>
            </a:r>
            <a:br>
              <a:rPr lang="ru-RU" sz="2000" b="1" dirty="0"/>
            </a:br>
            <a:r>
              <a:rPr lang="ru-RU" sz="2000" b="1" dirty="0"/>
              <a:t>рисование (пальчиками, пластилином, штриховка по образцу, закрашивание)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3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Формы и режим занятий: </a:t>
            </a:r>
            <a:r>
              <a:rPr lang="ru-RU" b="1" dirty="0"/>
              <a:t>ведущей формой организации занятий является групповая форма. Наполняемость групп – 14 человек. Занятия проводятся -1 раз в неделю в младшей группе , 2 раза в неделю в средней группе, продолжительностью 15-20 минут.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wit\Desktop\презентация кружок\1117489_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886" cy="6858000"/>
          </a:xfrm>
          <a:prstGeom prst="rect">
            <a:avLst/>
          </a:prstGeom>
          <a:noFill/>
        </p:spPr>
      </p:pic>
      <p:pic>
        <p:nvPicPr>
          <p:cNvPr id="22531" name="Picture 3" descr="C:\Users\wit\Desktop\презентация кружок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168352" cy="2373108"/>
          </a:xfrm>
          <a:prstGeom prst="rect">
            <a:avLst/>
          </a:prstGeom>
          <a:noFill/>
        </p:spPr>
      </p:pic>
      <p:pic>
        <p:nvPicPr>
          <p:cNvPr id="22532" name="Picture 4" descr="C:\Users\wit\Desktop\презентация кружок\image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4664"/>
            <a:ext cx="2808312" cy="3749395"/>
          </a:xfrm>
          <a:prstGeom prst="rect">
            <a:avLst/>
          </a:prstGeom>
          <a:noFill/>
        </p:spPr>
      </p:pic>
      <p:pic>
        <p:nvPicPr>
          <p:cNvPr id="22533" name="Picture 5" descr="C:\Users\wit\Desktop\презентация кружок\image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852936"/>
            <a:ext cx="2769009" cy="3696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wit\Desktop\презентация кружок\1117489_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887" cy="6858000"/>
          </a:xfrm>
          <a:prstGeom prst="rect">
            <a:avLst/>
          </a:prstGeom>
          <a:noFill/>
        </p:spPr>
      </p:pic>
      <p:pic>
        <p:nvPicPr>
          <p:cNvPr id="21507" name="Picture 3" descr="C:\Users\wit\Desktop\презентация кружок\image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22" y="404664"/>
            <a:ext cx="3653257" cy="2736304"/>
          </a:xfrm>
          <a:prstGeom prst="rect">
            <a:avLst/>
          </a:prstGeom>
          <a:noFill/>
        </p:spPr>
      </p:pic>
      <p:pic>
        <p:nvPicPr>
          <p:cNvPr id="21508" name="Picture 4" descr="C:\Users\wit\Desktop\презентация кружок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3600400" cy="2696714"/>
          </a:xfrm>
          <a:prstGeom prst="rect">
            <a:avLst/>
          </a:prstGeom>
          <a:noFill/>
        </p:spPr>
      </p:pic>
      <p:pic>
        <p:nvPicPr>
          <p:cNvPr id="21509" name="Picture 5" descr="C:\Users\wit\Desktop\презентация кружок\image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980728"/>
            <a:ext cx="2858517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Дополнительная образовательная программа «Говорящие пальчики» для детей 3-5 лет </vt:lpstr>
      <vt:lpstr>Для чего нужно развивать точность движений пальцев рук (мелкую моторику)?  Учеными доказано, что развитие рук находится в тесной связи с развитием речи и мышления ребенка. Уровень развития мелкой моторики и координации движений рук – один из показателей интеллектуального развития и, следовательно, готовности к школьному обучению. Как правило, ребенок, имеющий высокий уровень развития мелкой моторики, умеет логически рассуждать, у него достаточно хорошо развиты внимание, память, связная речь. В фольклоре существует масса потешек, в которых сочетаются речь и движение ладошек. У детей часто наблюдается недостаточность двигательной сферы, в том числе недостаточная координация мелкой моторики. Ребенку в этом возрасте необходимы гимнастика рук и пальчиковые игры, они в сопровождении стихов разовьют речь и умение слушать. Дошкольник научится понимать смысл услышанного и улавливать ритм речи. Развитие движений пальцев подготовит почву для последующего формирования познавательной сферы ребенка. </vt:lpstr>
      <vt:lpstr>Что происходит, когда ребёнок занимается пальчиковой гимнастикой? 1. Выполнение упражнений и ритмических движений пальцами индуктивно приводит к возбуждению в речевых центрах головного мозга и резкому усилению согласованной деятельности речевых зон, что, в конечном итоге, стимулирует развитие речи. 2. Игры с пальчиками создают благоприятный эмоциональный фон, развивают умение подражать взрослому, учат вслушиваться и понимать смысл речи, повышают речевую активность ребёнка. 3. Малыш учится концентрировать своё внимание и правильно его распределять. 4. Если ребёнок будет выполнять упражнения, сопровождая их короткими стихотворными строчками, то его речь станет более чёткой, ритмичной, яркой, и усилится контроль за выполняемыми движениями. 5. Развивается память ребёнка, так как он учится запоминать определённые положения рук и последовательность движений. 6. У малыша развивается воображение и фантазия. Овладев многими упражнениями, он сможет «рассказывать руками» целые истории. 7. В результате пальчиковых упражнений кисти рук и пальцы приобретут силу, хорошую подвижность и гибкость, а это в дальнейшем облегчит овладение навыком письма. </vt:lpstr>
      <vt:lpstr>Актуальность В последние годы в нашей стране отмечается тенденция на увеличение количества детей с отклонениями в развитии речи. Эти отклонения связаны, прежде всего, с неблагополучными экологическими условиями, различными инфекциями. Проблема исправления речи в наше время является актуальной. Всестороннее представление об окружающем предметном мире у ребёнка не может сложиться без тактильно-двигательного восприятия, так как оно лежит в основе чувственного познания. Именно с помощью тактильно- двигательного восприятия складываются первые впечатления о форме, величине предметов, их расположении в пространстве. Поэтому работа по развитию мелкой моторики должна начаться задолго до поступления в школу. Надо уделять должное внимание различным заданиям на развитие мелкой моторики и координации движений руки. Это решает сразу две задачи: во-первых косвенным образом влияет на общее интеллектуальное развитие детей, во-вторых, готовит к овладению навыком письма. Мелкая моторика – это точные и тонкие движения пальцев руки. От развития мелкой моторики напрямую зависит работа речевых и мыслительных центров головного мозга. Очень важно в дошкольном возрасте как можно раньше создавать условия для накопления ребёнком практического опыта, развивать навыки ручной умелости, формировать механизмы, необходимые для будущего овладения письмом. В связи с этим актуальность этой программы не вызывает сомнений. </vt:lpstr>
      <vt:lpstr>  Цель программы: развитие и укрепление мелкой моторики рук у детей дошкольного возраста в играх, упражнениях и разных видах продуктивной деятельности (рисование, лепка, конструирование) . Задачи программы: Образовательные: - формирование произвольных координированных движений пальцев рук, глаза, гибкости рук, ритмичности развитие осязательного восприятия (тактильной, кожной чувствительности пальцев рук) ; - формирование практических умений и навыков; - обучать различным навыкам работы с бумагой, пластилином. Развивающие: - развитие мелкой моторики пальцев, кистей рук; - совершенствование движений рук; - развитие познавательных психических процессов: произвольное внимание, логическое мышление, зрительное и слуховое восприятие, память; - развитие речи детей. Воспитательные: - воспитывать в детях усидчивость. - воспитывать внимательность к выполнению заданий. - способствовать созданию игровых ситуаций, расширять коммуникативные способности детей.         </vt:lpstr>
      <vt:lpstr>Виды занятий: занятия по данной программе проводятся в игровой форме. Во время игры максимально реализуется ситуация успеха, следовательно, работа происходит естественно, не возникает психического напряжения. Выполнение упражнений и ритмических движений пальцами индуктивно приводит к возбуждению в речевых центрах головного мозга и резкому усилению согласованной деятельности речевых зон, что, в конечном итоге, стимулирует развитие речи. Игры с пальчиками создают благоприятный эмоциональный фон, развивают умение подражать взрослому, учат вслушиваться и понимать смысл речи, повышают речевую активность ребенка. Малыш учится концентрировать свое внимание и правильно его распределять. Если ребенок будет выполнять упражнения, сопровождая их короткими стихотворными строчками, то его речь станет более четкой, ритмичной, яркой, и усилится контроль за выполняемыми движениями. Развивается память ребенка, так как он учится запоминать определенные положения рук и последовательность движений. У малыша развивается воображение и фантазия. В результате освоения всех упражнений кисти рук и пальцы приобретут силу, хорошую подвижность и гибкость, а это в дальнейшем облегчит овладение навыком письма.   </vt:lpstr>
      <vt:lpstr>     Методы и приемы: Словесные (рассказы, объяснения, беседы) Наглядные (методы иллюстраций и демонстраций) Практические (воспроизводящие и тренировочные упражнения, рисование) Игровые (различные дидактические игры) Для развития моторики рук используются следующие приемы: самомассаж кистей рук; пальчиковая гимнастика и пальчиковые игры; выполнение движений с мелкими предметами (мозаика, конструктор, крупы, мелкие игрушки, счетные палочки, пуговицы, бусины) рисование (пальчиками, пластилином, штриховка по образцу, закрашивание) </vt:lpstr>
      <vt:lpstr>Слайд 8</vt:lpstr>
      <vt:lpstr>Слайд 9</vt:lpstr>
      <vt:lpstr>Слайд 10</vt:lpstr>
      <vt:lpstr>Предполагаемый результат обучения:  - ориентируется в пространстве и на микроплоскости; - быстро и успешно справляется с заданиями, требующих координированных движений рук; - выполняет задания по словесной и зрительной инструкции; - увеличился словарный запас детей, речь детей стала более эмоциональной и выразительной; - возросла речевая активность детей в различных видах деятельности; - дети используют пальчиковую гимнастику в повседневной жизни; - у детей более развита мимика, моторика пальцев рук, внимание, память, мышление, воображение, речь.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«Говорящие пальчики»</dc:title>
  <dc:creator>wit</dc:creator>
  <cp:lastModifiedBy>wit</cp:lastModifiedBy>
  <cp:revision>27</cp:revision>
  <dcterms:created xsi:type="dcterms:W3CDTF">2021-12-21T10:47:38Z</dcterms:created>
  <dcterms:modified xsi:type="dcterms:W3CDTF">2021-12-21T15:09:56Z</dcterms:modified>
</cp:coreProperties>
</file>