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4" r:id="rId14"/>
    <p:sldId id="275" r:id="rId15"/>
    <p:sldId id="276" r:id="rId16"/>
    <p:sldId id="277" r:id="rId17"/>
    <p:sldId id="278" r:id="rId1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88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FD494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К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80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Й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8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Ы</a:t>
            </a:r>
            <a:r>
              <a:rPr spc="260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Т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spc="-10" dirty="0"/>
              <a:t>Ч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55" dirty="0"/>
              <a:t>Ж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254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-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spc="-60" dirty="0"/>
              <a:t>№</a:t>
            </a:r>
            <a:r>
              <a:rPr spc="-75" dirty="0"/>
              <a:t> </a:t>
            </a:r>
            <a:r>
              <a:rPr spc="-10" dirty="0"/>
              <a:t>1</a:t>
            </a:r>
            <a:r>
              <a:rPr spc="-75" dirty="0"/>
              <a:t> </a:t>
            </a:r>
            <a:r>
              <a:rPr spc="-10" dirty="0"/>
              <a:t>5</a:t>
            </a:r>
            <a:r>
              <a:rPr spc="-75" dirty="0"/>
              <a:t> </a:t>
            </a:r>
            <a:r>
              <a:rPr dirty="0"/>
              <a:t>8</a:t>
            </a:r>
            <a:r>
              <a:rPr spc="254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Ю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spc="-50" dirty="0"/>
              <a:t>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D494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К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80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Й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8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Ы</a:t>
            </a:r>
            <a:r>
              <a:rPr spc="260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Т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spc="-10" dirty="0"/>
              <a:t>Ч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55" dirty="0"/>
              <a:t>Ж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254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-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spc="-60" dirty="0"/>
              <a:t>№</a:t>
            </a:r>
            <a:r>
              <a:rPr spc="-75" dirty="0"/>
              <a:t> </a:t>
            </a:r>
            <a:r>
              <a:rPr spc="-10" dirty="0"/>
              <a:t>1</a:t>
            </a:r>
            <a:r>
              <a:rPr spc="-75" dirty="0"/>
              <a:t> </a:t>
            </a:r>
            <a:r>
              <a:rPr spc="-10" dirty="0"/>
              <a:t>5</a:t>
            </a:r>
            <a:r>
              <a:rPr spc="-75" dirty="0"/>
              <a:t> </a:t>
            </a:r>
            <a:r>
              <a:rPr dirty="0"/>
              <a:t>8</a:t>
            </a:r>
            <a:r>
              <a:rPr spc="254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Ю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spc="-50" dirty="0"/>
              <a:t>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D494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К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80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Й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8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Ы</a:t>
            </a:r>
            <a:r>
              <a:rPr spc="260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Т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spc="-10" dirty="0"/>
              <a:t>Ч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55" dirty="0"/>
              <a:t>Ж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254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-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spc="-60" dirty="0"/>
              <a:t>№</a:t>
            </a:r>
            <a:r>
              <a:rPr spc="-75" dirty="0"/>
              <a:t> </a:t>
            </a:r>
            <a:r>
              <a:rPr spc="-10" dirty="0"/>
              <a:t>1</a:t>
            </a:r>
            <a:r>
              <a:rPr spc="-75" dirty="0"/>
              <a:t> </a:t>
            </a:r>
            <a:r>
              <a:rPr spc="-10" dirty="0"/>
              <a:t>5</a:t>
            </a:r>
            <a:r>
              <a:rPr spc="-75" dirty="0"/>
              <a:t> </a:t>
            </a:r>
            <a:r>
              <a:rPr dirty="0"/>
              <a:t>8</a:t>
            </a:r>
            <a:r>
              <a:rPr spc="254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Ю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spc="-50" dirty="0"/>
              <a:t>И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D494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К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80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Й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8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Ы</a:t>
            </a:r>
            <a:r>
              <a:rPr spc="260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Т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spc="-10" dirty="0"/>
              <a:t>Ч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55" dirty="0"/>
              <a:t>Ж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254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-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spc="-60" dirty="0"/>
              <a:t>№</a:t>
            </a:r>
            <a:r>
              <a:rPr spc="-75" dirty="0"/>
              <a:t> </a:t>
            </a:r>
            <a:r>
              <a:rPr spc="-10" dirty="0"/>
              <a:t>1</a:t>
            </a:r>
            <a:r>
              <a:rPr spc="-75" dirty="0"/>
              <a:t> </a:t>
            </a:r>
            <a:r>
              <a:rPr spc="-10" dirty="0"/>
              <a:t>5</a:t>
            </a:r>
            <a:r>
              <a:rPr spc="-75" dirty="0"/>
              <a:t> </a:t>
            </a:r>
            <a:r>
              <a:rPr dirty="0"/>
              <a:t>8</a:t>
            </a:r>
            <a:r>
              <a:rPr spc="254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Ю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spc="-50" dirty="0"/>
              <a:t>И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К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80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Й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8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Ы</a:t>
            </a:r>
            <a:r>
              <a:rPr spc="260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Т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spc="-10" dirty="0"/>
              <a:t>Ч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55" dirty="0"/>
              <a:t>Ж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254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-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spc="-60" dirty="0"/>
              <a:t>№</a:t>
            </a:r>
            <a:r>
              <a:rPr spc="-75" dirty="0"/>
              <a:t> </a:t>
            </a:r>
            <a:r>
              <a:rPr spc="-10" dirty="0"/>
              <a:t>1</a:t>
            </a:r>
            <a:r>
              <a:rPr spc="-75" dirty="0"/>
              <a:t> </a:t>
            </a:r>
            <a:r>
              <a:rPr spc="-10" dirty="0"/>
              <a:t>5</a:t>
            </a:r>
            <a:r>
              <a:rPr spc="-75" dirty="0"/>
              <a:t> </a:t>
            </a:r>
            <a:r>
              <a:rPr dirty="0"/>
              <a:t>8</a:t>
            </a:r>
            <a:r>
              <a:rPr spc="254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Ю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spc="-50" dirty="0"/>
              <a:t>И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62088"/>
            <a:ext cx="16256000" cy="1726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FD494F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793119"/>
            <a:ext cx="16256000" cy="389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29142" y="9715686"/>
            <a:ext cx="15381605" cy="1447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К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80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Й</a:t>
            </a:r>
            <a:r>
              <a:rPr spc="254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8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Ы</a:t>
            </a:r>
            <a:r>
              <a:rPr spc="260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П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Т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65" dirty="0"/>
              <a:t>Ш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Б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Л</a:t>
            </a:r>
            <a:r>
              <a:rPr spc="-75" dirty="0"/>
              <a:t> </a:t>
            </a:r>
            <a:r>
              <a:rPr dirty="0"/>
              <a:t>Ь</a:t>
            </a:r>
            <a:r>
              <a:rPr spc="-75" dirty="0"/>
              <a:t> </a:t>
            </a:r>
            <a:r>
              <a:rPr dirty="0"/>
              <a:t>Н</a:t>
            </a:r>
            <a:r>
              <a:rPr spc="-80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spc="-20" dirty="0"/>
              <a:t>У</a:t>
            </a:r>
            <a:r>
              <a:rPr spc="-75" dirty="0"/>
              <a:t> </a:t>
            </a:r>
            <a:r>
              <a:rPr spc="-10" dirty="0"/>
              <a:t>Ч</a:t>
            </a:r>
            <a:r>
              <a:rPr spc="-8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spc="55" dirty="0"/>
              <a:t>Ж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Я</a:t>
            </a:r>
            <a:r>
              <a:rPr spc="254" dirty="0"/>
              <a:t> </a:t>
            </a:r>
            <a:r>
              <a:rPr spc="-25" dirty="0"/>
              <a:t>Ц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254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70" dirty="0"/>
              <a:t>З</a:t>
            </a:r>
            <a:r>
              <a:rPr spc="-75" dirty="0"/>
              <a:t> </a:t>
            </a:r>
            <a:r>
              <a:rPr spc="-25" dirty="0"/>
              <a:t>В</a:t>
            </a:r>
            <a:r>
              <a:rPr spc="-7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dirty="0"/>
              <a:t>Я</a:t>
            </a:r>
            <a:r>
              <a:rPr spc="260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Б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-</a:t>
            </a:r>
            <a:r>
              <a:rPr spc="254" dirty="0"/>
              <a:t> </a:t>
            </a:r>
            <a:r>
              <a:rPr spc="-20" dirty="0"/>
              <a:t>Д</a:t>
            </a:r>
            <a:r>
              <a:rPr spc="-75" dirty="0"/>
              <a:t> </a:t>
            </a:r>
            <a:r>
              <a:rPr dirty="0"/>
              <a:t>Е</a:t>
            </a:r>
            <a:r>
              <a:rPr spc="-75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К</a:t>
            </a:r>
            <a:r>
              <a:rPr spc="-75" dirty="0"/>
              <a:t> </a:t>
            </a:r>
            <a:r>
              <a:rPr dirty="0"/>
              <a:t>О</a:t>
            </a:r>
            <a:r>
              <a:rPr spc="-80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260" dirty="0"/>
              <a:t> </a:t>
            </a:r>
            <a:r>
              <a:rPr dirty="0"/>
              <a:t>С</a:t>
            </a:r>
            <a:r>
              <a:rPr spc="-75" dirty="0"/>
              <a:t> </a:t>
            </a:r>
            <a:r>
              <a:rPr dirty="0"/>
              <a:t>А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spc="-60" dirty="0"/>
              <a:t>№</a:t>
            </a:r>
            <a:r>
              <a:rPr spc="-75" dirty="0"/>
              <a:t> </a:t>
            </a:r>
            <a:r>
              <a:rPr spc="-10" dirty="0"/>
              <a:t>1</a:t>
            </a:r>
            <a:r>
              <a:rPr spc="-75" dirty="0"/>
              <a:t> </a:t>
            </a:r>
            <a:r>
              <a:rPr spc="-10" dirty="0"/>
              <a:t>5</a:t>
            </a:r>
            <a:r>
              <a:rPr spc="-75" dirty="0"/>
              <a:t> </a:t>
            </a:r>
            <a:r>
              <a:rPr dirty="0"/>
              <a:t>8</a:t>
            </a:r>
            <a:r>
              <a:rPr spc="254" dirty="0"/>
              <a:t> </a:t>
            </a:r>
            <a:r>
              <a:rPr dirty="0"/>
              <a:t>Г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Р</a:t>
            </a:r>
            <a:r>
              <a:rPr spc="-75" dirty="0"/>
              <a:t> </a:t>
            </a:r>
            <a:r>
              <a:rPr dirty="0"/>
              <a:t>О</a:t>
            </a:r>
            <a:r>
              <a:rPr spc="-75" dirty="0"/>
              <a:t> </a:t>
            </a:r>
            <a:r>
              <a:rPr spc="-20" dirty="0"/>
              <a:t>Д</a:t>
            </a:r>
            <a:r>
              <a:rPr spc="-80" dirty="0"/>
              <a:t> </a:t>
            </a:r>
            <a:r>
              <a:rPr dirty="0"/>
              <a:t>А</a:t>
            </a:r>
            <a:r>
              <a:rPr spc="260" dirty="0"/>
              <a:t> </a:t>
            </a:r>
            <a:r>
              <a:rPr dirty="0"/>
              <a:t>Т</a:t>
            </a:r>
            <a:r>
              <a:rPr spc="-75" dirty="0"/>
              <a:t> </a:t>
            </a:r>
            <a:r>
              <a:rPr dirty="0"/>
              <a:t>Ю</a:t>
            </a:r>
            <a:r>
              <a:rPr spc="-75" dirty="0"/>
              <a:t> </a:t>
            </a:r>
            <a:r>
              <a:rPr spc="-10" dirty="0"/>
              <a:t>М</a:t>
            </a:r>
            <a:r>
              <a:rPr spc="-75" dirty="0"/>
              <a:t> </a:t>
            </a:r>
            <a:r>
              <a:rPr dirty="0"/>
              <a:t>Е</a:t>
            </a:r>
            <a:r>
              <a:rPr spc="-80" dirty="0"/>
              <a:t> </a:t>
            </a:r>
            <a:r>
              <a:rPr dirty="0"/>
              <a:t>Н</a:t>
            </a:r>
            <a:r>
              <a:rPr spc="-75" dirty="0"/>
              <a:t> </a:t>
            </a:r>
            <a:r>
              <a:rPr spc="-50" dirty="0"/>
              <a:t>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0" y="3848100"/>
            <a:ext cx="17866633" cy="10287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752600" y="1409700"/>
            <a:ext cx="15011400" cy="286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300"/>
              </a:lnSpc>
              <a:spcBef>
                <a:spcPts val="100"/>
              </a:spcBef>
            </a:pPr>
            <a:r>
              <a:rPr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</a:t>
            </a:r>
            <a:r>
              <a:rPr sz="4000" b="1" spc="-21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sz="4000" b="1" spc="-21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4000" b="1" spc="-16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4000" b="1" spc="-16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sz="4000" b="1" spc="-204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sz="4000" b="1" spc="-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4000" b="1" spc="-1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sz="4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sz="4000" b="1" spc="-6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sz="4000" b="1" spc="-18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sz="4000" b="1" spc="-18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4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4000" b="1" spc="-45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4000" b="1" spc="-45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4000" b="1" spc="-175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sz="4000" b="1" spc="-18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  <a:endParaRPr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90808" y="630996"/>
            <a:ext cx="13416280" cy="337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0270" marR="5080" indent="-2148205">
              <a:lnSpc>
                <a:spcPct val="115399"/>
              </a:lnSpc>
              <a:spcBef>
                <a:spcPts val="95"/>
              </a:spcBef>
              <a:tabLst>
                <a:tab pos="2849880" algn="l"/>
                <a:tab pos="3843654" algn="l"/>
                <a:tab pos="5017135" algn="l"/>
                <a:tab pos="5302250" algn="l"/>
                <a:tab pos="5507355" algn="l"/>
                <a:tab pos="7023100" algn="l"/>
                <a:tab pos="7237730" algn="l"/>
                <a:tab pos="7746365" algn="l"/>
                <a:tab pos="8670925" algn="l"/>
                <a:tab pos="9982200" algn="l"/>
                <a:tab pos="10295890" algn="l"/>
                <a:tab pos="12446635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155 города Тюмени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82000" y="10477500"/>
            <a:ext cx="406717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86535" algn="l"/>
              </a:tabLst>
            </a:pPr>
            <a:r>
              <a:rPr sz="1950" dirty="0" smtClean="0">
                <a:latin typeface="Roboto"/>
                <a:cs typeface="Roboto"/>
              </a:rPr>
              <a:t>Т</a:t>
            </a:r>
            <a:r>
              <a:rPr lang="ru-RU" sz="1950" spc="-190" dirty="0" err="1" smtClean="0">
                <a:latin typeface="Roboto"/>
                <a:cs typeface="Roboto"/>
              </a:rPr>
              <a:t>юмень</a:t>
            </a:r>
            <a:r>
              <a:rPr sz="1950" spc="-50" dirty="0" smtClean="0">
                <a:latin typeface="Roboto"/>
                <a:cs typeface="Roboto"/>
              </a:rPr>
              <a:t>,</a:t>
            </a:r>
            <a:r>
              <a:rPr lang="ru-RU" sz="1950" dirty="0">
                <a:latin typeface="Roboto"/>
                <a:cs typeface="Roboto"/>
              </a:rPr>
              <a:t> </a:t>
            </a:r>
            <a:r>
              <a:rPr lang="ru-RU" sz="1950" dirty="0" smtClean="0">
                <a:latin typeface="Roboto"/>
                <a:cs typeface="Roboto"/>
              </a:rPr>
              <a:t>2023</a:t>
            </a:r>
            <a:r>
              <a:rPr lang="ru-RU" sz="1950" dirty="0" smtClean="0">
                <a:latin typeface="Roboto"/>
                <a:cs typeface="Roboto"/>
              </a:rPr>
              <a:t>г</a:t>
            </a:r>
            <a:r>
              <a:rPr sz="1950" spc="-190" dirty="0" smtClean="0">
                <a:latin typeface="Roboto"/>
                <a:cs typeface="Roboto"/>
              </a:rPr>
              <a:t> </a:t>
            </a:r>
            <a:r>
              <a:rPr sz="1950" spc="-50" dirty="0">
                <a:latin typeface="Roboto"/>
                <a:cs typeface="Roboto"/>
              </a:rPr>
              <a:t>.</a:t>
            </a:r>
            <a:endParaRPr sz="195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060" y="509069"/>
            <a:ext cx="16018540" cy="7429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 marR="361950" lvl="0" indent="207010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r>
              <a:rPr lang="ru-RU" sz="28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2800" b="0" kern="1200" spc="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соответствии с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требованиями </a:t>
            </a:r>
            <a:r>
              <a:rPr lang="ru-RU" sz="3200" b="0" kern="1200" spc="-5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ФГОС</a:t>
            </a:r>
            <a:r>
              <a:rPr lang="ru-RU" sz="3200" b="0" kern="1200" spc="-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8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</a:t>
            </a:r>
            <a:r>
              <a:rPr lang="ru-RU" sz="3200" b="0" kern="1200" spc="254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3200" b="0" kern="1200" spc="-6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ФОП</a:t>
            </a:r>
            <a:r>
              <a:rPr lang="ru-RU" sz="3200" b="0" kern="1200" spc="30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8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</a:t>
            </a:r>
            <a:r>
              <a:rPr lang="ru-RU" sz="3200" b="0" kern="1200" spc="254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состоит 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4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</a:t>
            </a:r>
            <a:r>
              <a:rPr lang="ru-RU" sz="3200" b="0" kern="1200" spc="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обязательной</a:t>
            </a:r>
            <a:r>
              <a:rPr lang="ru-RU" sz="3200" b="0" kern="1200" spc="7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</a:t>
            </a:r>
            <a:r>
              <a:rPr lang="ru-RU" sz="3200" b="0" kern="1200" spc="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sz="3200" b="0" kern="1200" spc="5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части,</a:t>
            </a:r>
            <a:r>
              <a:rPr lang="ru-RU" sz="3200" b="0" kern="1200" spc="6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формируемой</a:t>
            </a:r>
            <a:r>
              <a:rPr lang="ru-RU" sz="3200" b="0" kern="1200" spc="8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участниками</a:t>
            </a:r>
            <a:r>
              <a:rPr lang="ru-RU" sz="3200" b="0" kern="1200" spc="8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отношений.</a:t>
            </a:r>
            <a:r>
              <a:rPr lang="ru-RU" sz="3200" b="0" kern="1200" spc="9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</a:t>
            </a:r>
            <a:r>
              <a:rPr lang="ru-RU" sz="3200" b="0" kern="1200" spc="2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эти</a:t>
            </a:r>
            <a:r>
              <a:rPr lang="ru-RU" sz="3200" b="0" kern="1200" spc="4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</a:t>
            </a:r>
            <a:r>
              <a:rPr lang="ru-RU" sz="3200" b="0" kern="1200" spc="4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Программы</a:t>
            </a:r>
            <a:r>
              <a:rPr lang="ru-RU" sz="3200" b="0" kern="1200" spc="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являются</a:t>
            </a:r>
            <a:r>
              <a:rPr lang="ru-RU" sz="3200" b="0" kern="1200" spc="2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взаимодополняющими.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Обязательная</a:t>
            </a:r>
            <a:r>
              <a:rPr lang="ru-RU" sz="3200" b="0" kern="1200" spc="6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</a:t>
            </a:r>
            <a:r>
              <a:rPr lang="ru-RU" sz="3200" b="0" kern="1200" spc="4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Программы</a:t>
            </a:r>
            <a:r>
              <a:rPr lang="ru-RU" sz="3200" b="0" kern="1200" spc="4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разработана</a:t>
            </a:r>
            <a:r>
              <a:rPr lang="ru-RU" sz="3200" b="0" kern="1200" spc="4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sz="3200" b="0" kern="1200" spc="3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соответствии</a:t>
            </a:r>
            <a:r>
              <a:rPr lang="ru-RU" sz="3200" b="0" kern="1200" spc="4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ru-RU" sz="3200" b="0" kern="1200" spc="3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ФГОС</a:t>
            </a:r>
            <a:r>
              <a:rPr lang="ru-RU" sz="3200" b="0" kern="1200" spc="2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8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</a:t>
            </a:r>
            <a:r>
              <a:rPr lang="ru-RU" sz="3200" b="0" kern="1200" spc="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sz="3200" b="0" kern="1200" spc="2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6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ФОП</a:t>
            </a:r>
            <a:r>
              <a:rPr lang="ru-RU" sz="3200" b="0" kern="1200" spc="4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6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ДО.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Часть,</a:t>
            </a:r>
            <a:r>
              <a:rPr lang="ru-RU" sz="3200" b="0" kern="1200" spc="3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формируемая</a:t>
            </a:r>
            <a:r>
              <a:rPr lang="ru-RU" sz="3200" b="0" kern="1200" spc="8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участниками</a:t>
            </a:r>
            <a:r>
              <a:rPr lang="ru-RU" sz="3200" b="0" kern="1200" spc="9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</a:t>
            </a:r>
            <a:r>
              <a:rPr lang="ru-RU" sz="3200" b="0" kern="1200" spc="5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отношений,</a:t>
            </a:r>
            <a:r>
              <a:rPr lang="ru-RU" sz="3200" b="0" kern="1200" spc="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представлена </a:t>
            </a:r>
            <a:r>
              <a:rPr lang="ru-RU" sz="3200" b="0" kern="1200" spc="-409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парциальными</a:t>
            </a:r>
            <a:r>
              <a:rPr lang="ru-RU" sz="3200" b="0" kern="1200" spc="6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0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программами: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Белая К.Ю. Формирование основ безопасности у дошкольников. Пособие для педагогов дошкольных учреждений и родителей</a:t>
            </a:r>
            <a:r>
              <a:rPr lang="ru-RU" sz="2000" b="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Николаева С.Н. Экологическое воспитание в детском саду. Юный эколог. </a:t>
            </a:r>
            <a:b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Филичева Т.Б., Чиркина Г.В. «Программа логопедической работы по преодолению общего недоразвития речи детей»</a:t>
            </a:r>
            <a:b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Комарова Т.С Изобразительная деятельность в детском саду.</a:t>
            </a:r>
            <a:b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О.Б. </a:t>
            </a:r>
            <a:r>
              <a:rPr lang="ru-RU" sz="2000" b="0" kern="1200" spc="-1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Соковиков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Л.А. Новикова, Т.В. Левченкова </a:t>
            </a:r>
            <a:r>
              <a:rPr lang="ru-RU" sz="2000" b="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через движение: Формирование двигательных способностей детей 3-7 лет. 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Моисеева  Е.В, </a:t>
            </a:r>
            <a:r>
              <a:rPr lang="ru-RU" sz="2000" b="0" kern="1200" spc="-1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Леукина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А.П, </a:t>
            </a:r>
            <a:r>
              <a:rPr lang="ru-RU" sz="2000" b="0" kern="1200" spc="-1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Первойкин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М.С, </a:t>
            </a:r>
            <a:r>
              <a:rPr lang="ru-RU" sz="2000" b="0" kern="1200" spc="-1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Чеменева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А.А  </a:t>
            </a:r>
            <a:r>
              <a:rPr lang="ru-RU" sz="2000" b="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Быстрый мяч. Мини – футбол для дошкольников. 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Ушакова О.С. Развитие речи детей </a:t>
            </a:r>
            <a:r>
              <a:rPr lang="ru-RU" sz="2000" b="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sz="6600" spc="-1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39733" y="6693969"/>
            <a:ext cx="10338667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2648585" algn="l"/>
                <a:tab pos="3071495" algn="l"/>
                <a:tab pos="3488690" algn="l"/>
                <a:tab pos="4372610" algn="l"/>
              </a:tabLst>
            </a:pPr>
            <a:r>
              <a:rPr sz="3000" dirty="0">
                <a:latin typeface="Lucida Sans Unicode"/>
                <a:cs typeface="Lucida Sans Unicode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70348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660642"/>
            <a:ext cx="16154400" cy="256095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-635" algn="ctr">
              <a:lnSpc>
                <a:spcPts val="6450"/>
              </a:lnSpc>
              <a:spcBef>
                <a:spcPts val="470"/>
              </a:spcBef>
              <a:tabLst>
                <a:tab pos="5972810" algn="l"/>
              </a:tabLst>
            </a:pPr>
            <a:r>
              <a:rPr sz="5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5600" b="1" spc="-18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5600" b="1" spc="-18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5600" b="1" spc="-18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spc="-1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56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spc="-1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ru-RU" sz="5600" b="1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5600" b="1" spc="-15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sz="5600" b="1" spc="-3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</a:t>
            </a:r>
            <a:r>
              <a:rPr sz="5600" b="1" spc="-26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sz="5600" b="1" spc="-26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6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деятельности:</a:t>
            </a:r>
            <a:endParaRPr sz="5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926" y="4241503"/>
            <a:ext cx="1266825" cy="1266825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635000" y="1270012"/>
                </a:moveTo>
                <a:lnTo>
                  <a:pt x="587609" y="1268270"/>
                </a:lnTo>
                <a:lnTo>
                  <a:pt x="541165" y="1263127"/>
                </a:lnTo>
                <a:lnTo>
                  <a:pt x="495789" y="1254704"/>
                </a:lnTo>
                <a:lnTo>
                  <a:pt x="451604" y="1243125"/>
                </a:lnTo>
                <a:lnTo>
                  <a:pt x="408734" y="1228512"/>
                </a:lnTo>
                <a:lnTo>
                  <a:pt x="367301" y="1210989"/>
                </a:lnTo>
                <a:lnTo>
                  <a:pt x="327427" y="1190678"/>
                </a:lnTo>
                <a:lnTo>
                  <a:pt x="289237" y="1167703"/>
                </a:lnTo>
                <a:lnTo>
                  <a:pt x="252851" y="1142185"/>
                </a:lnTo>
                <a:lnTo>
                  <a:pt x="218394" y="1114248"/>
                </a:lnTo>
                <a:lnTo>
                  <a:pt x="185988" y="1084014"/>
                </a:lnTo>
                <a:lnTo>
                  <a:pt x="155755" y="1051607"/>
                </a:lnTo>
                <a:lnTo>
                  <a:pt x="127819" y="1017150"/>
                </a:lnTo>
                <a:lnTo>
                  <a:pt x="102303" y="980764"/>
                </a:lnTo>
                <a:lnTo>
                  <a:pt x="79328" y="942573"/>
                </a:lnTo>
                <a:lnTo>
                  <a:pt x="59018" y="902700"/>
                </a:lnTo>
                <a:lnTo>
                  <a:pt x="41497" y="861267"/>
                </a:lnTo>
                <a:lnTo>
                  <a:pt x="26885" y="818398"/>
                </a:lnTo>
                <a:lnTo>
                  <a:pt x="15307" y="774215"/>
                </a:lnTo>
                <a:lnTo>
                  <a:pt x="6885" y="728841"/>
                </a:lnTo>
                <a:lnTo>
                  <a:pt x="1741" y="682399"/>
                </a:lnTo>
                <a:lnTo>
                  <a:pt x="0" y="635012"/>
                </a:lnTo>
                <a:lnTo>
                  <a:pt x="1741" y="587622"/>
                </a:lnTo>
                <a:lnTo>
                  <a:pt x="6885" y="541177"/>
                </a:lnTo>
                <a:lnTo>
                  <a:pt x="15307" y="495801"/>
                </a:lnTo>
                <a:lnTo>
                  <a:pt x="26885" y="451617"/>
                </a:lnTo>
                <a:lnTo>
                  <a:pt x="41497" y="408747"/>
                </a:lnTo>
                <a:lnTo>
                  <a:pt x="59018" y="367314"/>
                </a:lnTo>
                <a:lnTo>
                  <a:pt x="79328" y="327440"/>
                </a:lnTo>
                <a:lnTo>
                  <a:pt x="102303" y="289249"/>
                </a:lnTo>
                <a:lnTo>
                  <a:pt x="127819" y="252864"/>
                </a:lnTo>
                <a:lnTo>
                  <a:pt x="155755" y="218407"/>
                </a:lnTo>
                <a:lnTo>
                  <a:pt x="185988" y="186001"/>
                </a:lnTo>
                <a:lnTo>
                  <a:pt x="218394" y="155768"/>
                </a:lnTo>
                <a:lnTo>
                  <a:pt x="252851" y="127832"/>
                </a:lnTo>
                <a:lnTo>
                  <a:pt x="289237" y="102315"/>
                </a:lnTo>
                <a:lnTo>
                  <a:pt x="327427" y="79341"/>
                </a:lnTo>
                <a:lnTo>
                  <a:pt x="367301" y="59031"/>
                </a:lnTo>
                <a:lnTo>
                  <a:pt x="408734" y="41509"/>
                </a:lnTo>
                <a:lnTo>
                  <a:pt x="451604" y="26898"/>
                </a:lnTo>
                <a:lnTo>
                  <a:pt x="495789" y="15319"/>
                </a:lnTo>
                <a:lnTo>
                  <a:pt x="541165" y="6897"/>
                </a:lnTo>
                <a:lnTo>
                  <a:pt x="587609" y="1754"/>
                </a:lnTo>
                <a:lnTo>
                  <a:pt x="635000" y="12"/>
                </a:lnTo>
                <a:lnTo>
                  <a:pt x="682393" y="1754"/>
                </a:lnTo>
                <a:lnTo>
                  <a:pt x="728840" y="6897"/>
                </a:lnTo>
                <a:lnTo>
                  <a:pt x="774218" y="15319"/>
                </a:lnTo>
                <a:lnTo>
                  <a:pt x="818404" y="26898"/>
                </a:lnTo>
                <a:lnTo>
                  <a:pt x="861275" y="41509"/>
                </a:lnTo>
                <a:lnTo>
                  <a:pt x="902709" y="59031"/>
                </a:lnTo>
                <a:lnTo>
                  <a:pt x="942583" y="79341"/>
                </a:lnTo>
                <a:lnTo>
                  <a:pt x="980774" y="102315"/>
                </a:lnTo>
                <a:lnTo>
                  <a:pt x="1017159" y="127832"/>
                </a:lnTo>
                <a:lnTo>
                  <a:pt x="1051615" y="155768"/>
                </a:lnTo>
                <a:lnTo>
                  <a:pt x="1078116" y="180492"/>
                </a:lnTo>
                <a:lnTo>
                  <a:pt x="811707" y="180492"/>
                </a:lnTo>
                <a:lnTo>
                  <a:pt x="763513" y="186273"/>
                </a:lnTo>
                <a:lnTo>
                  <a:pt x="706172" y="200385"/>
                </a:lnTo>
                <a:lnTo>
                  <a:pt x="648414" y="217666"/>
                </a:lnTo>
                <a:lnTo>
                  <a:pt x="598970" y="232955"/>
                </a:lnTo>
                <a:lnTo>
                  <a:pt x="556751" y="250243"/>
                </a:lnTo>
                <a:lnTo>
                  <a:pt x="518956" y="275809"/>
                </a:lnTo>
                <a:lnTo>
                  <a:pt x="488415" y="308407"/>
                </a:lnTo>
                <a:lnTo>
                  <a:pt x="467957" y="346790"/>
                </a:lnTo>
                <a:lnTo>
                  <a:pt x="460413" y="389712"/>
                </a:lnTo>
                <a:lnTo>
                  <a:pt x="460721" y="397782"/>
                </a:lnTo>
                <a:lnTo>
                  <a:pt x="462081" y="406709"/>
                </a:lnTo>
                <a:lnTo>
                  <a:pt x="465144" y="413938"/>
                </a:lnTo>
                <a:lnTo>
                  <a:pt x="470560" y="416915"/>
                </a:lnTo>
                <a:lnTo>
                  <a:pt x="658252" y="416915"/>
                </a:lnTo>
                <a:lnTo>
                  <a:pt x="655808" y="424318"/>
                </a:lnTo>
                <a:lnTo>
                  <a:pt x="639029" y="478779"/>
                </a:lnTo>
                <a:lnTo>
                  <a:pt x="622707" y="535465"/>
                </a:lnTo>
                <a:lnTo>
                  <a:pt x="607243" y="593116"/>
                </a:lnTo>
                <a:lnTo>
                  <a:pt x="593039" y="650474"/>
                </a:lnTo>
                <a:lnTo>
                  <a:pt x="580497" y="706281"/>
                </a:lnTo>
                <a:lnTo>
                  <a:pt x="570017" y="759278"/>
                </a:lnTo>
                <a:lnTo>
                  <a:pt x="562003" y="808206"/>
                </a:lnTo>
                <a:lnTo>
                  <a:pt x="556856" y="851806"/>
                </a:lnTo>
                <a:lnTo>
                  <a:pt x="554875" y="906919"/>
                </a:lnTo>
                <a:lnTo>
                  <a:pt x="490897" y="914697"/>
                </a:lnTo>
                <a:lnTo>
                  <a:pt x="435558" y="931210"/>
                </a:lnTo>
                <a:lnTo>
                  <a:pt x="390186" y="954039"/>
                </a:lnTo>
                <a:lnTo>
                  <a:pt x="356108" y="980765"/>
                </a:lnTo>
                <a:lnTo>
                  <a:pt x="327139" y="1036231"/>
                </a:lnTo>
                <a:lnTo>
                  <a:pt x="327139" y="1043050"/>
                </a:lnTo>
                <a:lnTo>
                  <a:pt x="331571" y="1047521"/>
                </a:lnTo>
                <a:lnTo>
                  <a:pt x="338404" y="1047610"/>
                </a:lnTo>
                <a:lnTo>
                  <a:pt x="1117493" y="1047610"/>
                </a:lnTo>
                <a:lnTo>
                  <a:pt x="1114252" y="1051607"/>
                </a:lnTo>
                <a:lnTo>
                  <a:pt x="1084021" y="1084014"/>
                </a:lnTo>
                <a:lnTo>
                  <a:pt x="1051615" y="1114248"/>
                </a:lnTo>
                <a:lnTo>
                  <a:pt x="1017159" y="1142185"/>
                </a:lnTo>
                <a:lnTo>
                  <a:pt x="980774" y="1167703"/>
                </a:lnTo>
                <a:lnTo>
                  <a:pt x="942583" y="1190678"/>
                </a:lnTo>
                <a:lnTo>
                  <a:pt x="902709" y="1210989"/>
                </a:lnTo>
                <a:lnTo>
                  <a:pt x="861275" y="1228512"/>
                </a:lnTo>
                <a:lnTo>
                  <a:pt x="818404" y="1243125"/>
                </a:lnTo>
                <a:lnTo>
                  <a:pt x="774218" y="1254704"/>
                </a:lnTo>
                <a:lnTo>
                  <a:pt x="728840" y="1263127"/>
                </a:lnTo>
                <a:lnTo>
                  <a:pt x="682393" y="1268270"/>
                </a:lnTo>
                <a:lnTo>
                  <a:pt x="635000" y="1270012"/>
                </a:lnTo>
                <a:close/>
              </a:path>
              <a:path w="1266825" h="1266825">
                <a:moveTo>
                  <a:pt x="1133596" y="1027747"/>
                </a:moveTo>
                <a:lnTo>
                  <a:pt x="834999" y="1027747"/>
                </a:lnTo>
                <a:lnTo>
                  <a:pt x="852797" y="1025382"/>
                </a:lnTo>
                <a:lnTo>
                  <a:pt x="866132" y="1017927"/>
                </a:lnTo>
                <a:lnTo>
                  <a:pt x="876092" y="1004951"/>
                </a:lnTo>
                <a:lnTo>
                  <a:pt x="883767" y="986027"/>
                </a:lnTo>
                <a:lnTo>
                  <a:pt x="889007" y="971226"/>
                </a:lnTo>
                <a:lnTo>
                  <a:pt x="895018" y="955578"/>
                </a:lnTo>
                <a:lnTo>
                  <a:pt x="899978" y="941613"/>
                </a:lnTo>
                <a:lnTo>
                  <a:pt x="902068" y="931862"/>
                </a:lnTo>
                <a:lnTo>
                  <a:pt x="890607" y="914566"/>
                </a:lnTo>
                <a:lnTo>
                  <a:pt x="856743" y="908349"/>
                </a:lnTo>
                <a:lnTo>
                  <a:pt x="725703" y="907478"/>
                </a:lnTo>
                <a:lnTo>
                  <a:pt x="731481" y="848525"/>
                </a:lnTo>
                <a:lnTo>
                  <a:pt x="739766" y="788059"/>
                </a:lnTo>
                <a:lnTo>
                  <a:pt x="750043" y="726845"/>
                </a:lnTo>
                <a:lnTo>
                  <a:pt x="761795" y="665645"/>
                </a:lnTo>
                <a:lnTo>
                  <a:pt x="774507" y="605225"/>
                </a:lnTo>
                <a:lnTo>
                  <a:pt x="787663" y="546349"/>
                </a:lnTo>
                <a:lnTo>
                  <a:pt x="800747" y="489781"/>
                </a:lnTo>
                <a:lnTo>
                  <a:pt x="813244" y="436286"/>
                </a:lnTo>
                <a:lnTo>
                  <a:pt x="824705" y="386310"/>
                </a:lnTo>
                <a:lnTo>
                  <a:pt x="834410" y="341569"/>
                </a:lnTo>
                <a:lnTo>
                  <a:pt x="842048" y="301876"/>
                </a:lnTo>
                <a:lnTo>
                  <a:pt x="847035" y="268312"/>
                </a:lnTo>
                <a:lnTo>
                  <a:pt x="848855" y="241642"/>
                </a:lnTo>
                <a:lnTo>
                  <a:pt x="844549" y="219213"/>
                </a:lnTo>
                <a:lnTo>
                  <a:pt x="834163" y="199623"/>
                </a:lnTo>
                <a:lnTo>
                  <a:pt x="821835" y="185755"/>
                </a:lnTo>
                <a:lnTo>
                  <a:pt x="811707" y="180492"/>
                </a:lnTo>
                <a:lnTo>
                  <a:pt x="1078116" y="180492"/>
                </a:lnTo>
                <a:lnTo>
                  <a:pt x="1114252" y="218407"/>
                </a:lnTo>
                <a:lnTo>
                  <a:pt x="1142187" y="252864"/>
                </a:lnTo>
                <a:lnTo>
                  <a:pt x="1167703" y="289249"/>
                </a:lnTo>
                <a:lnTo>
                  <a:pt x="1190676" y="327440"/>
                </a:lnTo>
                <a:lnTo>
                  <a:pt x="1210985" y="367314"/>
                </a:lnTo>
                <a:lnTo>
                  <a:pt x="1228506" y="408747"/>
                </a:lnTo>
                <a:lnTo>
                  <a:pt x="1243116" y="451617"/>
                </a:lnTo>
                <a:lnTo>
                  <a:pt x="1254693" y="495801"/>
                </a:lnTo>
                <a:lnTo>
                  <a:pt x="1263115" y="541177"/>
                </a:lnTo>
                <a:lnTo>
                  <a:pt x="1268258" y="587622"/>
                </a:lnTo>
                <a:lnTo>
                  <a:pt x="1270000" y="635012"/>
                </a:lnTo>
                <a:lnTo>
                  <a:pt x="1268258" y="682399"/>
                </a:lnTo>
                <a:lnTo>
                  <a:pt x="1263115" y="728841"/>
                </a:lnTo>
                <a:lnTo>
                  <a:pt x="1254693" y="774215"/>
                </a:lnTo>
                <a:lnTo>
                  <a:pt x="1243116" y="818398"/>
                </a:lnTo>
                <a:lnTo>
                  <a:pt x="1228506" y="861267"/>
                </a:lnTo>
                <a:lnTo>
                  <a:pt x="1210985" y="902700"/>
                </a:lnTo>
                <a:lnTo>
                  <a:pt x="1190676" y="942573"/>
                </a:lnTo>
                <a:lnTo>
                  <a:pt x="1167702" y="980765"/>
                </a:lnTo>
                <a:lnTo>
                  <a:pt x="1142187" y="1017150"/>
                </a:lnTo>
                <a:lnTo>
                  <a:pt x="1133596" y="1027747"/>
                </a:lnTo>
                <a:close/>
              </a:path>
              <a:path w="1266825" h="1266825">
                <a:moveTo>
                  <a:pt x="658252" y="416915"/>
                </a:moveTo>
                <a:lnTo>
                  <a:pt x="470560" y="416915"/>
                </a:lnTo>
                <a:lnTo>
                  <a:pt x="500406" y="407958"/>
                </a:lnTo>
                <a:lnTo>
                  <a:pt x="539496" y="386310"/>
                </a:lnTo>
                <a:lnTo>
                  <a:pt x="588568" y="360035"/>
                </a:lnTo>
                <a:lnTo>
                  <a:pt x="648360" y="337197"/>
                </a:lnTo>
                <a:lnTo>
                  <a:pt x="689127" y="327101"/>
                </a:lnTo>
                <a:lnTo>
                  <a:pt x="672641" y="373339"/>
                </a:lnTo>
                <a:lnTo>
                  <a:pt x="658252" y="416915"/>
                </a:lnTo>
                <a:close/>
              </a:path>
              <a:path w="1266825" h="1266825">
                <a:moveTo>
                  <a:pt x="1117493" y="1047610"/>
                </a:moveTo>
                <a:lnTo>
                  <a:pt x="338404" y="1047610"/>
                </a:lnTo>
                <a:lnTo>
                  <a:pt x="374041" y="1044631"/>
                </a:lnTo>
                <a:lnTo>
                  <a:pt x="469100" y="1028900"/>
                </a:lnTo>
                <a:lnTo>
                  <a:pt x="529360" y="1021790"/>
                </a:lnTo>
                <a:lnTo>
                  <a:pt x="598665" y="1018946"/>
                </a:lnTo>
                <a:lnTo>
                  <a:pt x="634747" y="1019920"/>
                </a:lnTo>
                <a:lnTo>
                  <a:pt x="804330" y="1026810"/>
                </a:lnTo>
                <a:lnTo>
                  <a:pt x="834999" y="1027747"/>
                </a:lnTo>
                <a:lnTo>
                  <a:pt x="1133596" y="1027747"/>
                </a:lnTo>
                <a:lnTo>
                  <a:pt x="1117493" y="1047610"/>
                </a:lnTo>
                <a:close/>
              </a:path>
            </a:pathLst>
          </a:custGeom>
          <a:solidFill>
            <a:srgbClr val="41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027" y="5882347"/>
            <a:ext cx="1276350" cy="1276350"/>
          </a:xfrm>
          <a:custGeom>
            <a:avLst/>
            <a:gdLst/>
            <a:ahLst/>
            <a:cxnLst/>
            <a:rect l="l" t="t" r="r" b="b"/>
            <a:pathLst>
              <a:path w="1276350" h="1276350">
                <a:moveTo>
                  <a:pt x="478802" y="890536"/>
                </a:moveTo>
                <a:lnTo>
                  <a:pt x="462203" y="883043"/>
                </a:lnTo>
                <a:lnTo>
                  <a:pt x="446290" y="877189"/>
                </a:lnTo>
                <a:lnTo>
                  <a:pt x="430974" y="873353"/>
                </a:lnTo>
                <a:lnTo>
                  <a:pt x="416166" y="871969"/>
                </a:lnTo>
                <a:lnTo>
                  <a:pt x="401408" y="873937"/>
                </a:lnTo>
                <a:lnTo>
                  <a:pt x="388975" y="879970"/>
                </a:lnTo>
                <a:lnTo>
                  <a:pt x="380390" y="890066"/>
                </a:lnTo>
                <a:lnTo>
                  <a:pt x="377139" y="904214"/>
                </a:lnTo>
                <a:lnTo>
                  <a:pt x="380415" y="918095"/>
                </a:lnTo>
                <a:lnTo>
                  <a:pt x="388962" y="927519"/>
                </a:lnTo>
                <a:lnTo>
                  <a:pt x="400761" y="932916"/>
                </a:lnTo>
                <a:lnTo>
                  <a:pt x="413791" y="934669"/>
                </a:lnTo>
                <a:lnTo>
                  <a:pt x="428193" y="931608"/>
                </a:lnTo>
                <a:lnTo>
                  <a:pt x="443826" y="922756"/>
                </a:lnTo>
                <a:lnTo>
                  <a:pt x="460692" y="908837"/>
                </a:lnTo>
                <a:lnTo>
                  <a:pt x="478802" y="890536"/>
                </a:lnTo>
                <a:close/>
              </a:path>
              <a:path w="1276350" h="1276350">
                <a:moveTo>
                  <a:pt x="1276350" y="638175"/>
                </a:moveTo>
                <a:lnTo>
                  <a:pt x="1274597" y="590550"/>
                </a:lnTo>
                <a:lnTo>
                  <a:pt x="1269428" y="543877"/>
                </a:lnTo>
                <a:lnTo>
                  <a:pt x="1260970" y="498271"/>
                </a:lnTo>
                <a:lnTo>
                  <a:pt x="1249337" y="453859"/>
                </a:lnTo>
                <a:lnTo>
                  <a:pt x="1234643" y="410781"/>
                </a:lnTo>
                <a:lnTo>
                  <a:pt x="1217041" y="369138"/>
                </a:lnTo>
                <a:lnTo>
                  <a:pt x="1196632" y="329069"/>
                </a:lnTo>
                <a:lnTo>
                  <a:pt x="1173619" y="290817"/>
                </a:lnTo>
                <a:lnTo>
                  <a:pt x="1147902" y="254114"/>
                </a:lnTo>
                <a:lnTo>
                  <a:pt x="1119822" y="219494"/>
                </a:lnTo>
                <a:lnTo>
                  <a:pt x="1089596" y="187083"/>
                </a:lnTo>
                <a:lnTo>
                  <a:pt x="1089444" y="186918"/>
                </a:lnTo>
                <a:lnTo>
                  <a:pt x="1056868" y="156540"/>
                </a:lnTo>
                <a:lnTo>
                  <a:pt x="1022248" y="128460"/>
                </a:lnTo>
                <a:lnTo>
                  <a:pt x="985685" y="102819"/>
                </a:lnTo>
                <a:lnTo>
                  <a:pt x="985113" y="102476"/>
                </a:lnTo>
                <a:lnTo>
                  <a:pt x="985113" y="831507"/>
                </a:lnTo>
                <a:lnTo>
                  <a:pt x="979055" y="868400"/>
                </a:lnTo>
                <a:lnTo>
                  <a:pt x="961745" y="903833"/>
                </a:lnTo>
                <a:lnTo>
                  <a:pt x="934123" y="936256"/>
                </a:lnTo>
                <a:lnTo>
                  <a:pt x="897115" y="964120"/>
                </a:lnTo>
                <a:lnTo>
                  <a:pt x="851662" y="985875"/>
                </a:lnTo>
                <a:lnTo>
                  <a:pt x="798677" y="999972"/>
                </a:lnTo>
                <a:lnTo>
                  <a:pt x="739101" y="1004874"/>
                </a:lnTo>
                <a:lnTo>
                  <a:pt x="694677" y="1000074"/>
                </a:lnTo>
                <a:lnTo>
                  <a:pt x="652335" y="987475"/>
                </a:lnTo>
                <a:lnTo>
                  <a:pt x="612051" y="969391"/>
                </a:lnTo>
                <a:lnTo>
                  <a:pt x="573824" y="948156"/>
                </a:lnTo>
                <a:lnTo>
                  <a:pt x="541096" y="976972"/>
                </a:lnTo>
                <a:lnTo>
                  <a:pt x="501484" y="999401"/>
                </a:lnTo>
                <a:lnTo>
                  <a:pt x="455002" y="1013917"/>
                </a:lnTo>
                <a:lnTo>
                  <a:pt x="401637" y="1018997"/>
                </a:lnTo>
                <a:lnTo>
                  <a:pt x="343992" y="1009929"/>
                </a:lnTo>
                <a:lnTo>
                  <a:pt x="303618" y="984885"/>
                </a:lnTo>
                <a:lnTo>
                  <a:pt x="279908" y="946505"/>
                </a:lnTo>
                <a:lnTo>
                  <a:pt x="272275" y="897432"/>
                </a:lnTo>
                <a:lnTo>
                  <a:pt x="279361" y="857224"/>
                </a:lnTo>
                <a:lnTo>
                  <a:pt x="299123" y="826096"/>
                </a:lnTo>
                <a:lnTo>
                  <a:pt x="329768" y="803973"/>
                </a:lnTo>
                <a:lnTo>
                  <a:pt x="369468" y="790803"/>
                </a:lnTo>
                <a:lnTo>
                  <a:pt x="416407" y="786536"/>
                </a:lnTo>
                <a:lnTo>
                  <a:pt x="454812" y="787831"/>
                </a:lnTo>
                <a:lnTo>
                  <a:pt x="489140" y="791375"/>
                </a:lnTo>
                <a:lnTo>
                  <a:pt x="519811" y="796925"/>
                </a:lnTo>
                <a:lnTo>
                  <a:pt x="547204" y="804252"/>
                </a:lnTo>
                <a:lnTo>
                  <a:pt x="561479" y="786536"/>
                </a:lnTo>
                <a:lnTo>
                  <a:pt x="595464" y="736269"/>
                </a:lnTo>
                <a:lnTo>
                  <a:pt x="622211" y="692099"/>
                </a:lnTo>
                <a:lnTo>
                  <a:pt x="647979" y="645388"/>
                </a:lnTo>
                <a:lnTo>
                  <a:pt x="671664" y="596747"/>
                </a:lnTo>
                <a:lnTo>
                  <a:pt x="692111" y="546773"/>
                </a:lnTo>
                <a:lnTo>
                  <a:pt x="708164" y="496087"/>
                </a:lnTo>
                <a:lnTo>
                  <a:pt x="718705" y="445274"/>
                </a:lnTo>
                <a:lnTo>
                  <a:pt x="722579" y="394957"/>
                </a:lnTo>
                <a:lnTo>
                  <a:pt x="722249" y="392899"/>
                </a:lnTo>
                <a:lnTo>
                  <a:pt x="715340" y="350875"/>
                </a:lnTo>
                <a:lnTo>
                  <a:pt x="694588" y="318211"/>
                </a:lnTo>
                <a:lnTo>
                  <a:pt x="662241" y="297891"/>
                </a:lnTo>
                <a:lnTo>
                  <a:pt x="620217" y="290817"/>
                </a:lnTo>
                <a:lnTo>
                  <a:pt x="558203" y="298221"/>
                </a:lnTo>
                <a:lnTo>
                  <a:pt x="515315" y="317106"/>
                </a:lnTo>
                <a:lnTo>
                  <a:pt x="485698" y="341744"/>
                </a:lnTo>
                <a:lnTo>
                  <a:pt x="463461" y="366407"/>
                </a:lnTo>
                <a:lnTo>
                  <a:pt x="442734" y="385368"/>
                </a:lnTo>
                <a:lnTo>
                  <a:pt x="417817" y="392861"/>
                </a:lnTo>
                <a:lnTo>
                  <a:pt x="408990" y="392849"/>
                </a:lnTo>
                <a:lnTo>
                  <a:pt x="403580" y="383082"/>
                </a:lnTo>
                <a:lnTo>
                  <a:pt x="403631" y="375551"/>
                </a:lnTo>
                <a:lnTo>
                  <a:pt x="424688" y="305485"/>
                </a:lnTo>
                <a:lnTo>
                  <a:pt x="450392" y="269900"/>
                </a:lnTo>
                <a:lnTo>
                  <a:pt x="485838" y="237566"/>
                </a:lnTo>
                <a:lnTo>
                  <a:pt x="530707" y="211175"/>
                </a:lnTo>
                <a:lnTo>
                  <a:pt x="584733" y="193446"/>
                </a:lnTo>
                <a:lnTo>
                  <a:pt x="647611" y="187083"/>
                </a:lnTo>
                <a:lnTo>
                  <a:pt x="702538" y="190487"/>
                </a:lnTo>
                <a:lnTo>
                  <a:pt x="751166" y="200202"/>
                </a:lnTo>
                <a:lnTo>
                  <a:pt x="793153" y="216077"/>
                </a:lnTo>
                <a:lnTo>
                  <a:pt x="828179" y="237959"/>
                </a:lnTo>
                <a:lnTo>
                  <a:pt x="855954" y="265709"/>
                </a:lnTo>
                <a:lnTo>
                  <a:pt x="876134" y="299161"/>
                </a:lnTo>
                <a:lnTo>
                  <a:pt x="888428" y="338162"/>
                </a:lnTo>
                <a:lnTo>
                  <a:pt x="892517" y="382562"/>
                </a:lnTo>
                <a:lnTo>
                  <a:pt x="889533" y="428726"/>
                </a:lnTo>
                <a:lnTo>
                  <a:pt x="881278" y="475526"/>
                </a:lnTo>
                <a:lnTo>
                  <a:pt x="868299" y="522528"/>
                </a:lnTo>
                <a:lnTo>
                  <a:pt x="851179" y="569315"/>
                </a:lnTo>
                <a:lnTo>
                  <a:pt x="830465" y="615480"/>
                </a:lnTo>
                <a:lnTo>
                  <a:pt x="806754" y="660577"/>
                </a:lnTo>
                <a:lnTo>
                  <a:pt x="780592" y="704189"/>
                </a:lnTo>
                <a:lnTo>
                  <a:pt x="752551" y="745909"/>
                </a:lnTo>
                <a:lnTo>
                  <a:pt x="723188" y="785304"/>
                </a:lnTo>
                <a:lnTo>
                  <a:pt x="693089" y="821956"/>
                </a:lnTo>
                <a:lnTo>
                  <a:pt x="662813" y="855433"/>
                </a:lnTo>
                <a:lnTo>
                  <a:pt x="691870" y="869315"/>
                </a:lnTo>
                <a:lnTo>
                  <a:pt x="722033" y="880770"/>
                </a:lnTo>
                <a:lnTo>
                  <a:pt x="755256" y="888606"/>
                </a:lnTo>
                <a:lnTo>
                  <a:pt x="793470" y="891578"/>
                </a:lnTo>
                <a:lnTo>
                  <a:pt x="831215" y="887069"/>
                </a:lnTo>
                <a:lnTo>
                  <a:pt x="867371" y="873645"/>
                </a:lnTo>
                <a:lnTo>
                  <a:pt x="900709" y="851725"/>
                </a:lnTo>
                <a:lnTo>
                  <a:pt x="929957" y="821690"/>
                </a:lnTo>
                <a:lnTo>
                  <a:pt x="941717" y="807681"/>
                </a:lnTo>
                <a:lnTo>
                  <a:pt x="952360" y="797928"/>
                </a:lnTo>
                <a:lnTo>
                  <a:pt x="961580" y="792226"/>
                </a:lnTo>
                <a:lnTo>
                  <a:pt x="969035" y="790397"/>
                </a:lnTo>
                <a:lnTo>
                  <a:pt x="976134" y="793343"/>
                </a:lnTo>
                <a:lnTo>
                  <a:pt x="981189" y="801649"/>
                </a:lnTo>
                <a:lnTo>
                  <a:pt x="984173" y="814616"/>
                </a:lnTo>
                <a:lnTo>
                  <a:pt x="985113" y="831507"/>
                </a:lnTo>
                <a:lnTo>
                  <a:pt x="985113" y="102476"/>
                </a:lnTo>
                <a:lnTo>
                  <a:pt x="947293" y="79730"/>
                </a:lnTo>
                <a:lnTo>
                  <a:pt x="907224" y="59321"/>
                </a:lnTo>
                <a:lnTo>
                  <a:pt x="865581" y="41706"/>
                </a:lnTo>
                <a:lnTo>
                  <a:pt x="822502" y="27025"/>
                </a:lnTo>
                <a:lnTo>
                  <a:pt x="778090" y="15379"/>
                </a:lnTo>
                <a:lnTo>
                  <a:pt x="732485" y="6921"/>
                </a:lnTo>
                <a:lnTo>
                  <a:pt x="685812" y="1752"/>
                </a:lnTo>
                <a:lnTo>
                  <a:pt x="638175" y="0"/>
                </a:lnTo>
                <a:lnTo>
                  <a:pt x="590550" y="1752"/>
                </a:lnTo>
                <a:lnTo>
                  <a:pt x="543877" y="6921"/>
                </a:lnTo>
                <a:lnTo>
                  <a:pt x="498271" y="15379"/>
                </a:lnTo>
                <a:lnTo>
                  <a:pt x="453859" y="27025"/>
                </a:lnTo>
                <a:lnTo>
                  <a:pt x="410781" y="41706"/>
                </a:lnTo>
                <a:lnTo>
                  <a:pt x="369138" y="59321"/>
                </a:lnTo>
                <a:lnTo>
                  <a:pt x="329069" y="79730"/>
                </a:lnTo>
                <a:lnTo>
                  <a:pt x="290690" y="102819"/>
                </a:lnTo>
                <a:lnTo>
                  <a:pt x="254114" y="128460"/>
                </a:lnTo>
                <a:lnTo>
                  <a:pt x="219481" y="156540"/>
                </a:lnTo>
                <a:lnTo>
                  <a:pt x="186918" y="186918"/>
                </a:lnTo>
                <a:lnTo>
                  <a:pt x="156540" y="219494"/>
                </a:lnTo>
                <a:lnTo>
                  <a:pt x="128460" y="254114"/>
                </a:lnTo>
                <a:lnTo>
                  <a:pt x="102819" y="290690"/>
                </a:lnTo>
                <a:lnTo>
                  <a:pt x="79730" y="329069"/>
                </a:lnTo>
                <a:lnTo>
                  <a:pt x="59309" y="369138"/>
                </a:lnTo>
                <a:lnTo>
                  <a:pt x="41706" y="410781"/>
                </a:lnTo>
                <a:lnTo>
                  <a:pt x="27025" y="453859"/>
                </a:lnTo>
                <a:lnTo>
                  <a:pt x="15379" y="498271"/>
                </a:lnTo>
                <a:lnTo>
                  <a:pt x="6921" y="543877"/>
                </a:lnTo>
                <a:lnTo>
                  <a:pt x="1752" y="590550"/>
                </a:lnTo>
                <a:lnTo>
                  <a:pt x="0" y="638175"/>
                </a:lnTo>
                <a:lnTo>
                  <a:pt x="1752" y="685812"/>
                </a:lnTo>
                <a:lnTo>
                  <a:pt x="6921" y="732485"/>
                </a:lnTo>
                <a:lnTo>
                  <a:pt x="15379" y="778090"/>
                </a:lnTo>
                <a:lnTo>
                  <a:pt x="27025" y="822502"/>
                </a:lnTo>
                <a:lnTo>
                  <a:pt x="41706" y="865581"/>
                </a:lnTo>
                <a:lnTo>
                  <a:pt x="59309" y="907224"/>
                </a:lnTo>
                <a:lnTo>
                  <a:pt x="79730" y="947293"/>
                </a:lnTo>
                <a:lnTo>
                  <a:pt x="102819" y="985685"/>
                </a:lnTo>
                <a:lnTo>
                  <a:pt x="128460" y="1022248"/>
                </a:lnTo>
                <a:lnTo>
                  <a:pt x="156540" y="1056881"/>
                </a:lnTo>
                <a:lnTo>
                  <a:pt x="186918" y="1089444"/>
                </a:lnTo>
                <a:lnTo>
                  <a:pt x="219481" y="1119822"/>
                </a:lnTo>
                <a:lnTo>
                  <a:pt x="254114" y="1147902"/>
                </a:lnTo>
                <a:lnTo>
                  <a:pt x="290690" y="1173543"/>
                </a:lnTo>
                <a:lnTo>
                  <a:pt x="329069" y="1196632"/>
                </a:lnTo>
                <a:lnTo>
                  <a:pt x="369138" y="1217041"/>
                </a:lnTo>
                <a:lnTo>
                  <a:pt x="410781" y="1234655"/>
                </a:lnTo>
                <a:lnTo>
                  <a:pt x="453859" y="1249337"/>
                </a:lnTo>
                <a:lnTo>
                  <a:pt x="498271" y="1260970"/>
                </a:lnTo>
                <a:lnTo>
                  <a:pt x="543877" y="1269428"/>
                </a:lnTo>
                <a:lnTo>
                  <a:pt x="590550" y="1274597"/>
                </a:lnTo>
                <a:lnTo>
                  <a:pt x="638175" y="1276350"/>
                </a:lnTo>
                <a:lnTo>
                  <a:pt x="685812" y="1274597"/>
                </a:lnTo>
                <a:lnTo>
                  <a:pt x="732485" y="1269428"/>
                </a:lnTo>
                <a:lnTo>
                  <a:pt x="778090" y="1260970"/>
                </a:lnTo>
                <a:lnTo>
                  <a:pt x="822502" y="1249337"/>
                </a:lnTo>
                <a:lnTo>
                  <a:pt x="865581" y="1234655"/>
                </a:lnTo>
                <a:lnTo>
                  <a:pt x="907224" y="1217041"/>
                </a:lnTo>
                <a:lnTo>
                  <a:pt x="947293" y="1196632"/>
                </a:lnTo>
                <a:lnTo>
                  <a:pt x="985685" y="1173543"/>
                </a:lnTo>
                <a:lnTo>
                  <a:pt x="1022248" y="1147902"/>
                </a:lnTo>
                <a:lnTo>
                  <a:pt x="1056868" y="1119822"/>
                </a:lnTo>
                <a:lnTo>
                  <a:pt x="1089444" y="1089444"/>
                </a:lnTo>
                <a:lnTo>
                  <a:pt x="1119822" y="1056881"/>
                </a:lnTo>
                <a:lnTo>
                  <a:pt x="1147902" y="1022248"/>
                </a:lnTo>
                <a:lnTo>
                  <a:pt x="1150175" y="1018997"/>
                </a:lnTo>
                <a:lnTo>
                  <a:pt x="1160081" y="1004874"/>
                </a:lnTo>
                <a:lnTo>
                  <a:pt x="1196632" y="947293"/>
                </a:lnTo>
                <a:lnTo>
                  <a:pt x="1217041" y="907224"/>
                </a:lnTo>
                <a:lnTo>
                  <a:pt x="1234643" y="865581"/>
                </a:lnTo>
                <a:lnTo>
                  <a:pt x="1249337" y="822502"/>
                </a:lnTo>
                <a:lnTo>
                  <a:pt x="1257744" y="790397"/>
                </a:lnTo>
                <a:lnTo>
                  <a:pt x="1260970" y="778090"/>
                </a:lnTo>
                <a:lnTo>
                  <a:pt x="1269428" y="732485"/>
                </a:lnTo>
                <a:lnTo>
                  <a:pt x="1274597" y="685812"/>
                </a:lnTo>
                <a:lnTo>
                  <a:pt x="1276350" y="638175"/>
                </a:lnTo>
                <a:close/>
              </a:path>
            </a:pathLst>
          </a:custGeom>
          <a:solidFill>
            <a:srgbClr val="41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926" y="7472445"/>
            <a:ext cx="1266825" cy="1266825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635000" y="1270000"/>
                </a:moveTo>
                <a:lnTo>
                  <a:pt x="587609" y="1268258"/>
                </a:lnTo>
                <a:lnTo>
                  <a:pt x="541165" y="1263115"/>
                </a:lnTo>
                <a:lnTo>
                  <a:pt x="495789" y="1254693"/>
                </a:lnTo>
                <a:lnTo>
                  <a:pt x="451604" y="1243116"/>
                </a:lnTo>
                <a:lnTo>
                  <a:pt x="408734" y="1228506"/>
                </a:lnTo>
                <a:lnTo>
                  <a:pt x="367301" y="1210985"/>
                </a:lnTo>
                <a:lnTo>
                  <a:pt x="327427" y="1190676"/>
                </a:lnTo>
                <a:lnTo>
                  <a:pt x="289237" y="1167703"/>
                </a:lnTo>
                <a:lnTo>
                  <a:pt x="252851" y="1142187"/>
                </a:lnTo>
                <a:lnTo>
                  <a:pt x="218394" y="1114252"/>
                </a:lnTo>
                <a:lnTo>
                  <a:pt x="185988" y="1084021"/>
                </a:lnTo>
                <a:lnTo>
                  <a:pt x="155755" y="1051615"/>
                </a:lnTo>
                <a:lnTo>
                  <a:pt x="127819" y="1017159"/>
                </a:lnTo>
                <a:lnTo>
                  <a:pt x="102303" y="980774"/>
                </a:lnTo>
                <a:lnTo>
                  <a:pt x="79328" y="942583"/>
                </a:lnTo>
                <a:lnTo>
                  <a:pt x="59018" y="902709"/>
                </a:lnTo>
                <a:lnTo>
                  <a:pt x="41497" y="861275"/>
                </a:lnTo>
                <a:lnTo>
                  <a:pt x="26885" y="818404"/>
                </a:lnTo>
                <a:lnTo>
                  <a:pt x="15307" y="774218"/>
                </a:lnTo>
                <a:lnTo>
                  <a:pt x="6885" y="728840"/>
                </a:lnTo>
                <a:lnTo>
                  <a:pt x="1741" y="682393"/>
                </a:lnTo>
                <a:lnTo>
                  <a:pt x="0" y="635000"/>
                </a:lnTo>
                <a:lnTo>
                  <a:pt x="1741" y="587609"/>
                </a:lnTo>
                <a:lnTo>
                  <a:pt x="6885" y="541165"/>
                </a:lnTo>
                <a:lnTo>
                  <a:pt x="15307" y="495789"/>
                </a:lnTo>
                <a:lnTo>
                  <a:pt x="26885" y="451604"/>
                </a:lnTo>
                <a:lnTo>
                  <a:pt x="41497" y="408734"/>
                </a:lnTo>
                <a:lnTo>
                  <a:pt x="59018" y="367301"/>
                </a:lnTo>
                <a:lnTo>
                  <a:pt x="79328" y="327427"/>
                </a:lnTo>
                <a:lnTo>
                  <a:pt x="102370" y="289141"/>
                </a:lnTo>
                <a:lnTo>
                  <a:pt x="127819" y="252851"/>
                </a:lnTo>
                <a:lnTo>
                  <a:pt x="155755" y="218394"/>
                </a:lnTo>
                <a:lnTo>
                  <a:pt x="186039" y="185940"/>
                </a:lnTo>
                <a:lnTo>
                  <a:pt x="218394" y="155755"/>
                </a:lnTo>
                <a:lnTo>
                  <a:pt x="252851" y="127819"/>
                </a:lnTo>
                <a:lnTo>
                  <a:pt x="289237" y="102303"/>
                </a:lnTo>
                <a:lnTo>
                  <a:pt x="327427" y="79328"/>
                </a:lnTo>
                <a:lnTo>
                  <a:pt x="367301" y="59018"/>
                </a:lnTo>
                <a:lnTo>
                  <a:pt x="408734" y="41497"/>
                </a:lnTo>
                <a:lnTo>
                  <a:pt x="451604" y="26885"/>
                </a:lnTo>
                <a:lnTo>
                  <a:pt x="495789" y="15307"/>
                </a:lnTo>
                <a:lnTo>
                  <a:pt x="541165" y="6885"/>
                </a:lnTo>
                <a:lnTo>
                  <a:pt x="587609" y="1741"/>
                </a:lnTo>
                <a:lnTo>
                  <a:pt x="635000" y="0"/>
                </a:lnTo>
                <a:lnTo>
                  <a:pt x="682393" y="1741"/>
                </a:lnTo>
                <a:lnTo>
                  <a:pt x="728840" y="6885"/>
                </a:lnTo>
                <a:lnTo>
                  <a:pt x="774218" y="15307"/>
                </a:lnTo>
                <a:lnTo>
                  <a:pt x="818404" y="26885"/>
                </a:lnTo>
                <a:lnTo>
                  <a:pt x="861275" y="41497"/>
                </a:lnTo>
                <a:lnTo>
                  <a:pt x="902709" y="59018"/>
                </a:lnTo>
                <a:lnTo>
                  <a:pt x="942583" y="79328"/>
                </a:lnTo>
                <a:lnTo>
                  <a:pt x="980774" y="102303"/>
                </a:lnTo>
                <a:lnTo>
                  <a:pt x="1017159" y="127819"/>
                </a:lnTo>
                <a:lnTo>
                  <a:pt x="1051615" y="155755"/>
                </a:lnTo>
                <a:lnTo>
                  <a:pt x="1083970" y="185940"/>
                </a:lnTo>
                <a:lnTo>
                  <a:pt x="657186" y="185940"/>
                </a:lnTo>
                <a:lnTo>
                  <a:pt x="594617" y="192275"/>
                </a:lnTo>
                <a:lnTo>
                  <a:pt x="540864" y="209912"/>
                </a:lnTo>
                <a:lnTo>
                  <a:pt x="496218" y="236160"/>
                </a:lnTo>
                <a:lnTo>
                  <a:pt x="460967" y="268329"/>
                </a:lnTo>
                <a:lnTo>
                  <a:pt x="435401" y="303730"/>
                </a:lnTo>
                <a:lnTo>
                  <a:pt x="419808" y="339674"/>
                </a:lnTo>
                <a:lnTo>
                  <a:pt x="414477" y="373469"/>
                </a:lnTo>
                <a:lnTo>
                  <a:pt x="414477" y="380962"/>
                </a:lnTo>
                <a:lnTo>
                  <a:pt x="419734" y="390728"/>
                </a:lnTo>
                <a:lnTo>
                  <a:pt x="731530" y="390728"/>
                </a:lnTo>
                <a:lnTo>
                  <a:pt x="731850" y="392773"/>
                </a:lnTo>
                <a:lnTo>
                  <a:pt x="727821" y="434442"/>
                </a:lnTo>
                <a:lnTo>
                  <a:pt x="717453" y="469533"/>
                </a:lnTo>
                <a:lnTo>
                  <a:pt x="702862" y="498759"/>
                </a:lnTo>
                <a:lnTo>
                  <a:pt x="690747" y="516229"/>
                </a:lnTo>
                <a:lnTo>
                  <a:pt x="647522" y="516229"/>
                </a:lnTo>
                <a:lnTo>
                  <a:pt x="613258" y="517795"/>
                </a:lnTo>
                <a:lnTo>
                  <a:pt x="580897" y="524606"/>
                </a:lnTo>
                <a:lnTo>
                  <a:pt x="556785" y="539516"/>
                </a:lnTo>
                <a:lnTo>
                  <a:pt x="547268" y="565378"/>
                </a:lnTo>
                <a:lnTo>
                  <a:pt x="556625" y="591825"/>
                </a:lnTo>
                <a:lnTo>
                  <a:pt x="580750" y="608018"/>
                </a:lnTo>
                <a:lnTo>
                  <a:pt x="613378" y="616163"/>
                </a:lnTo>
                <a:lnTo>
                  <a:pt x="648246" y="618464"/>
                </a:lnTo>
                <a:lnTo>
                  <a:pt x="696918" y="618464"/>
                </a:lnTo>
                <a:lnTo>
                  <a:pt x="711045" y="642719"/>
                </a:lnTo>
                <a:lnTo>
                  <a:pt x="725411" y="678080"/>
                </a:lnTo>
                <a:lnTo>
                  <a:pt x="735490" y="720891"/>
                </a:lnTo>
                <a:lnTo>
                  <a:pt x="739178" y="771652"/>
                </a:lnTo>
                <a:lnTo>
                  <a:pt x="733423" y="808207"/>
                </a:lnTo>
                <a:lnTo>
                  <a:pt x="723959" y="828522"/>
                </a:lnTo>
                <a:lnTo>
                  <a:pt x="373214" y="828522"/>
                </a:lnTo>
                <a:lnTo>
                  <a:pt x="363815" y="829713"/>
                </a:lnTo>
                <a:lnTo>
                  <a:pt x="356704" y="833305"/>
                </a:lnTo>
                <a:lnTo>
                  <a:pt x="352194" y="839329"/>
                </a:lnTo>
                <a:lnTo>
                  <a:pt x="350596" y="847813"/>
                </a:lnTo>
                <a:lnTo>
                  <a:pt x="356685" y="880008"/>
                </a:lnTo>
                <a:lnTo>
                  <a:pt x="402600" y="945559"/>
                </a:lnTo>
                <a:lnTo>
                  <a:pt x="440149" y="974511"/>
                </a:lnTo>
                <a:lnTo>
                  <a:pt x="485908" y="997975"/>
                </a:lnTo>
                <a:lnTo>
                  <a:pt x="538736" y="1013750"/>
                </a:lnTo>
                <a:lnTo>
                  <a:pt x="597496" y="1019632"/>
                </a:lnTo>
                <a:lnTo>
                  <a:pt x="1140182" y="1019632"/>
                </a:lnTo>
                <a:lnTo>
                  <a:pt x="1114252" y="1051615"/>
                </a:lnTo>
                <a:lnTo>
                  <a:pt x="1084021" y="1084021"/>
                </a:lnTo>
                <a:lnTo>
                  <a:pt x="1051615" y="1114252"/>
                </a:lnTo>
                <a:lnTo>
                  <a:pt x="1017159" y="1142187"/>
                </a:lnTo>
                <a:lnTo>
                  <a:pt x="980774" y="1167703"/>
                </a:lnTo>
                <a:lnTo>
                  <a:pt x="942583" y="1190676"/>
                </a:lnTo>
                <a:lnTo>
                  <a:pt x="902709" y="1210985"/>
                </a:lnTo>
                <a:lnTo>
                  <a:pt x="861275" y="1228506"/>
                </a:lnTo>
                <a:lnTo>
                  <a:pt x="818404" y="1243116"/>
                </a:lnTo>
                <a:lnTo>
                  <a:pt x="774218" y="1254693"/>
                </a:lnTo>
                <a:lnTo>
                  <a:pt x="728840" y="1263115"/>
                </a:lnTo>
                <a:lnTo>
                  <a:pt x="682393" y="1268258"/>
                </a:lnTo>
                <a:lnTo>
                  <a:pt x="635000" y="1270000"/>
                </a:lnTo>
                <a:close/>
              </a:path>
              <a:path w="1266825" h="1266825">
                <a:moveTo>
                  <a:pt x="1140182" y="1019632"/>
                </a:moveTo>
                <a:lnTo>
                  <a:pt x="597496" y="1019632"/>
                </a:lnTo>
                <a:lnTo>
                  <a:pt x="642011" y="1017451"/>
                </a:lnTo>
                <a:lnTo>
                  <a:pt x="686950" y="1010598"/>
                </a:lnTo>
                <a:lnTo>
                  <a:pt x="731114" y="999044"/>
                </a:lnTo>
                <a:lnTo>
                  <a:pt x="773304" y="982758"/>
                </a:lnTo>
                <a:lnTo>
                  <a:pt x="812320" y="961710"/>
                </a:lnTo>
                <a:lnTo>
                  <a:pt x="846963" y="935870"/>
                </a:lnTo>
                <a:lnTo>
                  <a:pt x="876033" y="905207"/>
                </a:lnTo>
                <a:lnTo>
                  <a:pt x="898332" y="869692"/>
                </a:lnTo>
                <a:lnTo>
                  <a:pt x="912659" y="829294"/>
                </a:lnTo>
                <a:lnTo>
                  <a:pt x="917816" y="783983"/>
                </a:lnTo>
                <a:lnTo>
                  <a:pt x="911339" y="725643"/>
                </a:lnTo>
                <a:lnTo>
                  <a:pt x="893266" y="675587"/>
                </a:lnTo>
                <a:lnTo>
                  <a:pt x="866232" y="633357"/>
                </a:lnTo>
                <a:lnTo>
                  <a:pt x="832868" y="598493"/>
                </a:lnTo>
                <a:lnTo>
                  <a:pt x="795807" y="570534"/>
                </a:lnTo>
                <a:lnTo>
                  <a:pt x="831137" y="539378"/>
                </a:lnTo>
                <a:lnTo>
                  <a:pt x="860183" y="503395"/>
                </a:lnTo>
                <a:lnTo>
                  <a:pt x="882061" y="463978"/>
                </a:lnTo>
                <a:lnTo>
                  <a:pt x="895886" y="422520"/>
                </a:lnTo>
                <a:lnTo>
                  <a:pt x="900772" y="380415"/>
                </a:lnTo>
                <a:lnTo>
                  <a:pt x="896725" y="335926"/>
                </a:lnTo>
                <a:lnTo>
                  <a:pt x="884508" y="296976"/>
                </a:lnTo>
                <a:lnTo>
                  <a:pt x="864433" y="263677"/>
                </a:lnTo>
                <a:lnTo>
                  <a:pt x="836815" y="236143"/>
                </a:lnTo>
                <a:lnTo>
                  <a:pt x="801968" y="214489"/>
                </a:lnTo>
                <a:lnTo>
                  <a:pt x="760205" y="198828"/>
                </a:lnTo>
                <a:lnTo>
                  <a:pt x="711840" y="189274"/>
                </a:lnTo>
                <a:lnTo>
                  <a:pt x="657186" y="185940"/>
                </a:lnTo>
                <a:lnTo>
                  <a:pt x="1083970" y="185940"/>
                </a:lnTo>
                <a:lnTo>
                  <a:pt x="1114252" y="218394"/>
                </a:lnTo>
                <a:lnTo>
                  <a:pt x="1142187" y="252851"/>
                </a:lnTo>
                <a:lnTo>
                  <a:pt x="1167703" y="289237"/>
                </a:lnTo>
                <a:lnTo>
                  <a:pt x="1190676" y="327427"/>
                </a:lnTo>
                <a:lnTo>
                  <a:pt x="1210985" y="367301"/>
                </a:lnTo>
                <a:lnTo>
                  <a:pt x="1228506" y="408734"/>
                </a:lnTo>
                <a:lnTo>
                  <a:pt x="1243116" y="451604"/>
                </a:lnTo>
                <a:lnTo>
                  <a:pt x="1254693" y="495789"/>
                </a:lnTo>
                <a:lnTo>
                  <a:pt x="1263115" y="541165"/>
                </a:lnTo>
                <a:lnTo>
                  <a:pt x="1268258" y="587609"/>
                </a:lnTo>
                <a:lnTo>
                  <a:pt x="1270000" y="635000"/>
                </a:lnTo>
                <a:lnTo>
                  <a:pt x="1268258" y="682393"/>
                </a:lnTo>
                <a:lnTo>
                  <a:pt x="1263115" y="728840"/>
                </a:lnTo>
                <a:lnTo>
                  <a:pt x="1254693" y="774218"/>
                </a:lnTo>
                <a:lnTo>
                  <a:pt x="1243116" y="818404"/>
                </a:lnTo>
                <a:lnTo>
                  <a:pt x="1228506" y="861275"/>
                </a:lnTo>
                <a:lnTo>
                  <a:pt x="1210985" y="902709"/>
                </a:lnTo>
                <a:lnTo>
                  <a:pt x="1190676" y="942583"/>
                </a:lnTo>
                <a:lnTo>
                  <a:pt x="1167703" y="980774"/>
                </a:lnTo>
                <a:lnTo>
                  <a:pt x="1142187" y="1017159"/>
                </a:lnTo>
                <a:lnTo>
                  <a:pt x="1140182" y="1019632"/>
                </a:lnTo>
                <a:close/>
              </a:path>
              <a:path w="1266825" h="1266825">
                <a:moveTo>
                  <a:pt x="731530" y="390728"/>
                </a:moveTo>
                <a:lnTo>
                  <a:pt x="428383" y="390728"/>
                </a:lnTo>
                <a:lnTo>
                  <a:pt x="453316" y="383238"/>
                </a:lnTo>
                <a:lnTo>
                  <a:pt x="473930" y="364376"/>
                </a:lnTo>
                <a:lnTo>
                  <a:pt x="496065" y="339839"/>
                </a:lnTo>
                <a:lnTo>
                  <a:pt x="525559" y="315323"/>
                </a:lnTo>
                <a:lnTo>
                  <a:pt x="568252" y="296524"/>
                </a:lnTo>
                <a:lnTo>
                  <a:pt x="629983" y="289141"/>
                </a:lnTo>
                <a:lnTo>
                  <a:pt x="672739" y="296182"/>
                </a:lnTo>
                <a:lnTo>
                  <a:pt x="704853" y="316411"/>
                </a:lnTo>
                <a:lnTo>
                  <a:pt x="724998" y="348912"/>
                </a:lnTo>
                <a:lnTo>
                  <a:pt x="731530" y="390728"/>
                </a:lnTo>
                <a:close/>
              </a:path>
              <a:path w="1266825" h="1266825">
                <a:moveTo>
                  <a:pt x="686168" y="522833"/>
                </a:moveTo>
                <a:lnTo>
                  <a:pt x="674595" y="519964"/>
                </a:lnTo>
                <a:lnTo>
                  <a:pt x="664087" y="517898"/>
                </a:lnTo>
                <a:lnTo>
                  <a:pt x="654959" y="516649"/>
                </a:lnTo>
                <a:lnTo>
                  <a:pt x="647522" y="516229"/>
                </a:lnTo>
                <a:lnTo>
                  <a:pt x="690747" y="516229"/>
                </a:lnTo>
                <a:lnTo>
                  <a:pt x="686168" y="522833"/>
                </a:lnTo>
                <a:close/>
              </a:path>
              <a:path w="1266825" h="1266825">
                <a:moveTo>
                  <a:pt x="696918" y="618464"/>
                </a:moveTo>
                <a:lnTo>
                  <a:pt x="648246" y="618464"/>
                </a:lnTo>
                <a:lnTo>
                  <a:pt x="660177" y="618278"/>
                </a:lnTo>
                <a:lnTo>
                  <a:pt x="671801" y="617593"/>
                </a:lnTo>
                <a:lnTo>
                  <a:pt x="683211" y="616305"/>
                </a:lnTo>
                <a:lnTo>
                  <a:pt x="694499" y="614311"/>
                </a:lnTo>
                <a:lnTo>
                  <a:pt x="696918" y="618464"/>
                </a:lnTo>
                <a:close/>
              </a:path>
              <a:path w="1266825" h="1266825">
                <a:moveTo>
                  <a:pt x="574141" y="916343"/>
                </a:moveTo>
                <a:lnTo>
                  <a:pt x="521848" y="907115"/>
                </a:lnTo>
                <a:lnTo>
                  <a:pt x="478152" y="885359"/>
                </a:lnTo>
                <a:lnTo>
                  <a:pt x="440510" y="859433"/>
                </a:lnTo>
                <a:lnTo>
                  <a:pt x="406378" y="837701"/>
                </a:lnTo>
                <a:lnTo>
                  <a:pt x="373214" y="828522"/>
                </a:lnTo>
                <a:lnTo>
                  <a:pt x="723959" y="828522"/>
                </a:lnTo>
                <a:lnTo>
                  <a:pt x="715422" y="846846"/>
                </a:lnTo>
                <a:lnTo>
                  <a:pt x="683795" y="881675"/>
                </a:lnTo>
                <a:lnTo>
                  <a:pt x="637161" y="906804"/>
                </a:lnTo>
                <a:lnTo>
                  <a:pt x="574141" y="916343"/>
                </a:lnTo>
                <a:close/>
              </a:path>
            </a:pathLst>
          </a:custGeom>
          <a:solidFill>
            <a:srgbClr val="41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3039" y="4303840"/>
            <a:ext cx="1209675" cy="1209675"/>
          </a:xfrm>
          <a:custGeom>
            <a:avLst/>
            <a:gdLst/>
            <a:ahLst/>
            <a:cxnLst/>
            <a:rect l="l" t="t" r="r" b="b"/>
            <a:pathLst>
              <a:path w="1209675" h="1209675">
                <a:moveTo>
                  <a:pt x="604769" y="1209650"/>
                </a:moveTo>
                <a:lnTo>
                  <a:pt x="557500" y="1207831"/>
                </a:lnTo>
                <a:lnTo>
                  <a:pt x="511227" y="1202462"/>
                </a:lnTo>
                <a:lnTo>
                  <a:pt x="466083" y="1193678"/>
                </a:lnTo>
                <a:lnTo>
                  <a:pt x="422203" y="1181613"/>
                </a:lnTo>
                <a:lnTo>
                  <a:pt x="379721" y="1166403"/>
                </a:lnTo>
                <a:lnTo>
                  <a:pt x="338773" y="1148180"/>
                </a:lnTo>
                <a:lnTo>
                  <a:pt x="299492" y="1127080"/>
                </a:lnTo>
                <a:lnTo>
                  <a:pt x="262013" y="1103237"/>
                </a:lnTo>
                <a:lnTo>
                  <a:pt x="226470" y="1076786"/>
                </a:lnTo>
                <a:lnTo>
                  <a:pt x="192999" y="1047860"/>
                </a:lnTo>
                <a:lnTo>
                  <a:pt x="161732" y="1016595"/>
                </a:lnTo>
                <a:lnTo>
                  <a:pt x="132805" y="983124"/>
                </a:lnTo>
                <a:lnTo>
                  <a:pt x="106352" y="947582"/>
                </a:lnTo>
                <a:lnTo>
                  <a:pt x="82508" y="910104"/>
                </a:lnTo>
                <a:lnTo>
                  <a:pt x="61407" y="870824"/>
                </a:lnTo>
                <a:lnTo>
                  <a:pt x="43183" y="829876"/>
                </a:lnTo>
                <a:lnTo>
                  <a:pt x="27971" y="787395"/>
                </a:lnTo>
                <a:lnTo>
                  <a:pt x="15905" y="743515"/>
                </a:lnTo>
                <a:lnTo>
                  <a:pt x="7121" y="698370"/>
                </a:lnTo>
                <a:lnTo>
                  <a:pt x="1745" y="651930"/>
                </a:lnTo>
                <a:lnTo>
                  <a:pt x="0" y="606584"/>
                </a:lnTo>
                <a:lnTo>
                  <a:pt x="42" y="601973"/>
                </a:lnTo>
                <a:lnTo>
                  <a:pt x="1751" y="557558"/>
                </a:lnTo>
                <a:lnTo>
                  <a:pt x="7148" y="511144"/>
                </a:lnTo>
                <a:lnTo>
                  <a:pt x="15905" y="466143"/>
                </a:lnTo>
                <a:lnTo>
                  <a:pt x="27971" y="422264"/>
                </a:lnTo>
                <a:lnTo>
                  <a:pt x="43183" y="379784"/>
                </a:lnTo>
                <a:lnTo>
                  <a:pt x="61407" y="338836"/>
                </a:lnTo>
                <a:lnTo>
                  <a:pt x="82508" y="299556"/>
                </a:lnTo>
                <a:lnTo>
                  <a:pt x="106352" y="262078"/>
                </a:lnTo>
                <a:lnTo>
                  <a:pt x="132805" y="226536"/>
                </a:lnTo>
                <a:lnTo>
                  <a:pt x="161732" y="193064"/>
                </a:lnTo>
                <a:lnTo>
                  <a:pt x="192999" y="161798"/>
                </a:lnTo>
                <a:lnTo>
                  <a:pt x="226470" y="132872"/>
                </a:lnTo>
                <a:lnTo>
                  <a:pt x="262013" y="106419"/>
                </a:lnTo>
                <a:lnTo>
                  <a:pt x="299492" y="82575"/>
                </a:lnTo>
                <a:lnTo>
                  <a:pt x="338773" y="61474"/>
                </a:lnTo>
                <a:lnTo>
                  <a:pt x="379721" y="43250"/>
                </a:lnTo>
                <a:lnTo>
                  <a:pt x="422203" y="28039"/>
                </a:lnTo>
                <a:lnTo>
                  <a:pt x="466083" y="15973"/>
                </a:lnTo>
                <a:lnTo>
                  <a:pt x="511227" y="7189"/>
                </a:lnTo>
                <a:lnTo>
                  <a:pt x="557500" y="1819"/>
                </a:lnTo>
                <a:lnTo>
                  <a:pt x="604769" y="0"/>
                </a:lnTo>
                <a:lnTo>
                  <a:pt x="652035" y="1819"/>
                </a:lnTo>
                <a:lnTo>
                  <a:pt x="698306" y="7189"/>
                </a:lnTo>
                <a:lnTo>
                  <a:pt x="743448" y="15973"/>
                </a:lnTo>
                <a:lnTo>
                  <a:pt x="787327" y="28039"/>
                </a:lnTo>
                <a:lnTo>
                  <a:pt x="829807" y="43250"/>
                </a:lnTo>
                <a:lnTo>
                  <a:pt x="870755" y="61474"/>
                </a:lnTo>
                <a:lnTo>
                  <a:pt x="910036" y="82575"/>
                </a:lnTo>
                <a:lnTo>
                  <a:pt x="947515" y="106419"/>
                </a:lnTo>
                <a:lnTo>
                  <a:pt x="983058" y="132872"/>
                </a:lnTo>
                <a:lnTo>
                  <a:pt x="1016531" y="161798"/>
                </a:lnTo>
                <a:lnTo>
                  <a:pt x="1047798" y="193064"/>
                </a:lnTo>
                <a:lnTo>
                  <a:pt x="1058628" y="205596"/>
                </a:lnTo>
                <a:lnTo>
                  <a:pt x="822765" y="205596"/>
                </a:lnTo>
                <a:lnTo>
                  <a:pt x="795156" y="212672"/>
                </a:lnTo>
                <a:lnTo>
                  <a:pt x="770820" y="231168"/>
                </a:lnTo>
                <a:lnTo>
                  <a:pt x="755829" y="250015"/>
                </a:lnTo>
                <a:lnTo>
                  <a:pt x="484818" y="250015"/>
                </a:lnTo>
                <a:lnTo>
                  <a:pt x="466445" y="254949"/>
                </a:lnTo>
                <a:lnTo>
                  <a:pt x="450495" y="267678"/>
                </a:lnTo>
                <a:lnTo>
                  <a:pt x="436855" y="284938"/>
                </a:lnTo>
                <a:lnTo>
                  <a:pt x="405239" y="336300"/>
                </a:lnTo>
                <a:lnTo>
                  <a:pt x="380069" y="375171"/>
                </a:lnTo>
                <a:lnTo>
                  <a:pt x="351938" y="418332"/>
                </a:lnTo>
                <a:lnTo>
                  <a:pt x="322790" y="464189"/>
                </a:lnTo>
                <a:lnTo>
                  <a:pt x="294489" y="511285"/>
                </a:lnTo>
                <a:lnTo>
                  <a:pt x="269210" y="557604"/>
                </a:lnTo>
                <a:lnTo>
                  <a:pt x="248664" y="601973"/>
                </a:lnTo>
                <a:lnTo>
                  <a:pt x="234870" y="642657"/>
                </a:lnTo>
                <a:lnTo>
                  <a:pt x="229770" y="678059"/>
                </a:lnTo>
                <a:lnTo>
                  <a:pt x="246520" y="711631"/>
                </a:lnTo>
                <a:lnTo>
                  <a:pt x="268938" y="739785"/>
                </a:lnTo>
                <a:lnTo>
                  <a:pt x="298427" y="763916"/>
                </a:lnTo>
                <a:lnTo>
                  <a:pt x="336330" y="785381"/>
                </a:lnTo>
                <a:lnTo>
                  <a:pt x="585847" y="785381"/>
                </a:lnTo>
                <a:lnTo>
                  <a:pt x="580199" y="813415"/>
                </a:lnTo>
                <a:lnTo>
                  <a:pt x="571790" y="863470"/>
                </a:lnTo>
                <a:lnTo>
                  <a:pt x="566389" y="907571"/>
                </a:lnTo>
                <a:lnTo>
                  <a:pt x="564427" y="944236"/>
                </a:lnTo>
                <a:lnTo>
                  <a:pt x="570192" y="1000225"/>
                </a:lnTo>
                <a:lnTo>
                  <a:pt x="590303" y="1038023"/>
                </a:lnTo>
                <a:lnTo>
                  <a:pt x="628380" y="1059457"/>
                </a:lnTo>
                <a:lnTo>
                  <a:pt x="688043" y="1066352"/>
                </a:lnTo>
                <a:lnTo>
                  <a:pt x="995132" y="1066352"/>
                </a:lnTo>
                <a:lnTo>
                  <a:pt x="983058" y="1076786"/>
                </a:lnTo>
                <a:lnTo>
                  <a:pt x="947515" y="1103237"/>
                </a:lnTo>
                <a:lnTo>
                  <a:pt x="910036" y="1127080"/>
                </a:lnTo>
                <a:lnTo>
                  <a:pt x="870755" y="1148180"/>
                </a:lnTo>
                <a:lnTo>
                  <a:pt x="829807" y="1166403"/>
                </a:lnTo>
                <a:lnTo>
                  <a:pt x="787327" y="1181613"/>
                </a:lnTo>
                <a:lnTo>
                  <a:pt x="743448" y="1193678"/>
                </a:lnTo>
                <a:lnTo>
                  <a:pt x="698306" y="1202462"/>
                </a:lnTo>
                <a:lnTo>
                  <a:pt x="652035" y="1207831"/>
                </a:lnTo>
                <a:lnTo>
                  <a:pt x="604769" y="1209650"/>
                </a:lnTo>
                <a:close/>
              </a:path>
              <a:path w="1209675" h="1209675">
                <a:moveTo>
                  <a:pt x="1187581" y="765518"/>
                </a:moveTo>
                <a:lnTo>
                  <a:pt x="873293" y="765518"/>
                </a:lnTo>
                <a:lnTo>
                  <a:pt x="895706" y="763157"/>
                </a:lnTo>
                <a:lnTo>
                  <a:pt x="912701" y="755665"/>
                </a:lnTo>
                <a:lnTo>
                  <a:pt x="925663" y="742621"/>
                </a:lnTo>
                <a:lnTo>
                  <a:pt x="935978" y="723603"/>
                </a:lnTo>
                <a:lnTo>
                  <a:pt x="942480" y="708704"/>
                </a:lnTo>
                <a:lnTo>
                  <a:pt x="950048" y="692936"/>
                </a:lnTo>
                <a:lnTo>
                  <a:pt x="956322" y="678862"/>
                </a:lnTo>
                <a:lnTo>
                  <a:pt x="958938" y="669047"/>
                </a:lnTo>
                <a:lnTo>
                  <a:pt x="945392" y="652143"/>
                </a:lnTo>
                <a:lnTo>
                  <a:pt x="907406" y="645836"/>
                </a:lnTo>
                <a:lnTo>
                  <a:pt x="774765" y="644563"/>
                </a:lnTo>
                <a:lnTo>
                  <a:pt x="785762" y="577583"/>
                </a:lnTo>
                <a:lnTo>
                  <a:pt x="797059" y="511144"/>
                </a:lnTo>
                <a:lnTo>
                  <a:pt x="807276" y="451732"/>
                </a:lnTo>
                <a:lnTo>
                  <a:pt x="816901" y="394990"/>
                </a:lnTo>
                <a:lnTo>
                  <a:pt x="825177" y="343790"/>
                </a:lnTo>
                <a:lnTo>
                  <a:pt x="831660" y="299196"/>
                </a:lnTo>
                <a:lnTo>
                  <a:pt x="835914" y="262078"/>
                </a:lnTo>
                <a:lnTo>
                  <a:pt x="837462" y="234084"/>
                </a:lnTo>
                <a:lnTo>
                  <a:pt x="836656" y="222444"/>
                </a:lnTo>
                <a:lnTo>
                  <a:pt x="834015" y="213462"/>
                </a:lnTo>
                <a:lnTo>
                  <a:pt x="829423" y="207669"/>
                </a:lnTo>
                <a:lnTo>
                  <a:pt x="822765" y="205596"/>
                </a:lnTo>
                <a:lnTo>
                  <a:pt x="1058628" y="205596"/>
                </a:lnTo>
                <a:lnTo>
                  <a:pt x="1103180" y="262078"/>
                </a:lnTo>
                <a:lnTo>
                  <a:pt x="1127025" y="299556"/>
                </a:lnTo>
                <a:lnTo>
                  <a:pt x="1148128" y="338836"/>
                </a:lnTo>
                <a:lnTo>
                  <a:pt x="1166353" y="379784"/>
                </a:lnTo>
                <a:lnTo>
                  <a:pt x="1181566" y="422264"/>
                </a:lnTo>
                <a:lnTo>
                  <a:pt x="1193632" y="466143"/>
                </a:lnTo>
                <a:lnTo>
                  <a:pt x="1202417" y="511285"/>
                </a:lnTo>
                <a:lnTo>
                  <a:pt x="1207789" y="557604"/>
                </a:lnTo>
                <a:lnTo>
                  <a:pt x="1209497" y="601973"/>
                </a:lnTo>
                <a:lnTo>
                  <a:pt x="1209539" y="606584"/>
                </a:lnTo>
                <a:lnTo>
                  <a:pt x="1207781" y="652143"/>
                </a:lnTo>
                <a:lnTo>
                  <a:pt x="1202417" y="698370"/>
                </a:lnTo>
                <a:lnTo>
                  <a:pt x="1193632" y="743515"/>
                </a:lnTo>
                <a:lnTo>
                  <a:pt x="1187581" y="765518"/>
                </a:lnTo>
                <a:close/>
              </a:path>
              <a:path w="1209675" h="1209675">
                <a:moveTo>
                  <a:pt x="393596" y="663809"/>
                </a:moveTo>
                <a:lnTo>
                  <a:pt x="407105" y="606584"/>
                </a:lnTo>
                <a:lnTo>
                  <a:pt x="424027" y="549967"/>
                </a:lnTo>
                <a:lnTo>
                  <a:pt x="442757" y="495193"/>
                </a:lnTo>
                <a:lnTo>
                  <a:pt x="461693" y="443497"/>
                </a:lnTo>
                <a:lnTo>
                  <a:pt x="479232" y="396115"/>
                </a:lnTo>
                <a:lnTo>
                  <a:pt x="493769" y="354282"/>
                </a:lnTo>
                <a:lnTo>
                  <a:pt x="503702" y="319235"/>
                </a:lnTo>
                <a:lnTo>
                  <a:pt x="507427" y="292209"/>
                </a:lnTo>
                <a:lnTo>
                  <a:pt x="505678" y="276493"/>
                </a:lnTo>
                <a:lnTo>
                  <a:pt x="500845" y="263015"/>
                </a:lnTo>
                <a:lnTo>
                  <a:pt x="493649" y="253585"/>
                </a:lnTo>
                <a:lnTo>
                  <a:pt x="484818" y="250015"/>
                </a:lnTo>
                <a:lnTo>
                  <a:pt x="755829" y="250015"/>
                </a:lnTo>
                <a:lnTo>
                  <a:pt x="734942" y="284938"/>
                </a:lnTo>
                <a:lnTo>
                  <a:pt x="719928" y="320267"/>
                </a:lnTo>
                <a:lnTo>
                  <a:pt x="703636" y="363052"/>
                </a:lnTo>
                <a:lnTo>
                  <a:pt x="686488" y="411982"/>
                </a:lnTo>
                <a:lnTo>
                  <a:pt x="668782" y="466143"/>
                </a:lnTo>
                <a:lnTo>
                  <a:pt x="651307" y="523023"/>
                </a:lnTo>
                <a:lnTo>
                  <a:pt x="634115" y="582511"/>
                </a:lnTo>
                <a:lnTo>
                  <a:pt x="617749" y="642893"/>
                </a:lnTo>
                <a:lnTo>
                  <a:pt x="552207" y="643191"/>
                </a:lnTo>
                <a:lnTo>
                  <a:pt x="491655" y="645630"/>
                </a:lnTo>
                <a:lnTo>
                  <a:pt x="438112" y="651930"/>
                </a:lnTo>
                <a:lnTo>
                  <a:pt x="393596" y="663809"/>
                </a:lnTo>
                <a:close/>
              </a:path>
              <a:path w="1209675" h="1209675">
                <a:moveTo>
                  <a:pt x="585847" y="785381"/>
                </a:moveTo>
                <a:lnTo>
                  <a:pt x="349939" y="785381"/>
                </a:lnTo>
                <a:lnTo>
                  <a:pt x="385620" y="782445"/>
                </a:lnTo>
                <a:lnTo>
                  <a:pt x="475295" y="770395"/>
                </a:lnTo>
                <a:lnTo>
                  <a:pt x="529939" y="763907"/>
                </a:lnTo>
                <a:lnTo>
                  <a:pt x="591185" y="758889"/>
                </a:lnTo>
                <a:lnTo>
                  <a:pt x="585847" y="785381"/>
                </a:lnTo>
                <a:close/>
              </a:path>
              <a:path w="1209675" h="1209675">
                <a:moveTo>
                  <a:pt x="995132" y="1066352"/>
                </a:moveTo>
                <a:lnTo>
                  <a:pt x="688043" y="1066352"/>
                </a:lnTo>
                <a:lnTo>
                  <a:pt x="703804" y="1064932"/>
                </a:lnTo>
                <a:lnTo>
                  <a:pt x="718504" y="1059883"/>
                </a:lnTo>
                <a:lnTo>
                  <a:pt x="729378" y="1050130"/>
                </a:lnTo>
                <a:lnTo>
                  <a:pt x="733660" y="1034598"/>
                </a:lnTo>
                <a:lnTo>
                  <a:pt x="734843" y="984932"/>
                </a:lnTo>
                <a:lnTo>
                  <a:pt x="738021" y="931920"/>
                </a:lnTo>
                <a:lnTo>
                  <a:pt x="742967" y="876334"/>
                </a:lnTo>
                <a:lnTo>
                  <a:pt x="749452" y="818944"/>
                </a:lnTo>
                <a:lnTo>
                  <a:pt x="757249" y="760522"/>
                </a:lnTo>
                <a:lnTo>
                  <a:pt x="854229" y="765035"/>
                </a:lnTo>
                <a:lnTo>
                  <a:pt x="873293" y="765518"/>
                </a:lnTo>
                <a:lnTo>
                  <a:pt x="1187581" y="765518"/>
                </a:lnTo>
                <a:lnTo>
                  <a:pt x="1181566" y="787395"/>
                </a:lnTo>
                <a:lnTo>
                  <a:pt x="1166353" y="829876"/>
                </a:lnTo>
                <a:lnTo>
                  <a:pt x="1148128" y="870824"/>
                </a:lnTo>
                <a:lnTo>
                  <a:pt x="1127025" y="910104"/>
                </a:lnTo>
                <a:lnTo>
                  <a:pt x="1103180" y="947583"/>
                </a:lnTo>
                <a:lnTo>
                  <a:pt x="1076726" y="983124"/>
                </a:lnTo>
                <a:lnTo>
                  <a:pt x="1047798" y="1016595"/>
                </a:lnTo>
                <a:lnTo>
                  <a:pt x="1016531" y="1047860"/>
                </a:lnTo>
                <a:lnTo>
                  <a:pt x="995132" y="1066352"/>
                </a:lnTo>
                <a:close/>
              </a:path>
            </a:pathLst>
          </a:custGeom>
          <a:solidFill>
            <a:srgbClr val="41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42970" y="5882342"/>
            <a:ext cx="1238250" cy="1238250"/>
          </a:xfrm>
          <a:custGeom>
            <a:avLst/>
            <a:gdLst/>
            <a:ahLst/>
            <a:cxnLst/>
            <a:rect l="l" t="t" r="r" b="b"/>
            <a:pathLst>
              <a:path w="1238250" h="1238250">
                <a:moveTo>
                  <a:pt x="619124" y="1238249"/>
                </a:moveTo>
                <a:lnTo>
                  <a:pt x="570741" y="1236387"/>
                </a:lnTo>
                <a:lnTo>
                  <a:pt x="523375" y="1230891"/>
                </a:lnTo>
                <a:lnTo>
                  <a:pt x="477166" y="1221899"/>
                </a:lnTo>
                <a:lnTo>
                  <a:pt x="432250" y="1209549"/>
                </a:lnTo>
                <a:lnTo>
                  <a:pt x="388766" y="1193978"/>
                </a:lnTo>
                <a:lnTo>
                  <a:pt x="346850" y="1175325"/>
                </a:lnTo>
                <a:lnTo>
                  <a:pt x="306642" y="1153726"/>
                </a:lnTo>
                <a:lnTo>
                  <a:pt x="268277" y="1129319"/>
                </a:lnTo>
                <a:lnTo>
                  <a:pt x="231895" y="1102242"/>
                </a:lnTo>
                <a:lnTo>
                  <a:pt x="197632" y="1072632"/>
                </a:lnTo>
                <a:lnTo>
                  <a:pt x="165626" y="1040627"/>
                </a:lnTo>
                <a:lnTo>
                  <a:pt x="136015" y="1006365"/>
                </a:lnTo>
                <a:lnTo>
                  <a:pt x="108937" y="969983"/>
                </a:lnTo>
                <a:lnTo>
                  <a:pt x="84529" y="931618"/>
                </a:lnTo>
                <a:lnTo>
                  <a:pt x="62929" y="891410"/>
                </a:lnTo>
                <a:lnTo>
                  <a:pt x="44274" y="849494"/>
                </a:lnTo>
                <a:lnTo>
                  <a:pt x="28702" y="806008"/>
                </a:lnTo>
                <a:lnTo>
                  <a:pt x="16351" y="761091"/>
                </a:lnTo>
                <a:lnTo>
                  <a:pt x="7359" y="714880"/>
                </a:lnTo>
                <a:lnTo>
                  <a:pt x="1862" y="667512"/>
                </a:lnTo>
                <a:lnTo>
                  <a:pt x="0" y="619124"/>
                </a:lnTo>
                <a:lnTo>
                  <a:pt x="1862" y="570741"/>
                </a:lnTo>
                <a:lnTo>
                  <a:pt x="7359" y="523375"/>
                </a:lnTo>
                <a:lnTo>
                  <a:pt x="16351" y="477166"/>
                </a:lnTo>
                <a:lnTo>
                  <a:pt x="28702" y="432250"/>
                </a:lnTo>
                <a:lnTo>
                  <a:pt x="44274" y="388766"/>
                </a:lnTo>
                <a:lnTo>
                  <a:pt x="62929" y="346850"/>
                </a:lnTo>
                <a:lnTo>
                  <a:pt x="84529" y="306642"/>
                </a:lnTo>
                <a:lnTo>
                  <a:pt x="108937" y="268277"/>
                </a:lnTo>
                <a:lnTo>
                  <a:pt x="136015" y="231895"/>
                </a:lnTo>
                <a:lnTo>
                  <a:pt x="165626" y="197632"/>
                </a:lnTo>
                <a:lnTo>
                  <a:pt x="197632" y="165626"/>
                </a:lnTo>
                <a:lnTo>
                  <a:pt x="231895" y="136015"/>
                </a:lnTo>
                <a:lnTo>
                  <a:pt x="268277" y="108937"/>
                </a:lnTo>
                <a:lnTo>
                  <a:pt x="306642" y="84529"/>
                </a:lnTo>
                <a:lnTo>
                  <a:pt x="346850" y="62929"/>
                </a:lnTo>
                <a:lnTo>
                  <a:pt x="388766" y="44274"/>
                </a:lnTo>
                <a:lnTo>
                  <a:pt x="432250" y="28702"/>
                </a:lnTo>
                <a:lnTo>
                  <a:pt x="477166" y="16351"/>
                </a:lnTo>
                <a:lnTo>
                  <a:pt x="523375" y="7359"/>
                </a:lnTo>
                <a:lnTo>
                  <a:pt x="570741" y="1862"/>
                </a:lnTo>
                <a:lnTo>
                  <a:pt x="619124" y="0"/>
                </a:lnTo>
                <a:lnTo>
                  <a:pt x="667512" y="1862"/>
                </a:lnTo>
                <a:lnTo>
                  <a:pt x="714880" y="7359"/>
                </a:lnTo>
                <a:lnTo>
                  <a:pt x="761091" y="16351"/>
                </a:lnTo>
                <a:lnTo>
                  <a:pt x="806008" y="28702"/>
                </a:lnTo>
                <a:lnTo>
                  <a:pt x="849494" y="44274"/>
                </a:lnTo>
                <a:lnTo>
                  <a:pt x="891410" y="62929"/>
                </a:lnTo>
                <a:lnTo>
                  <a:pt x="931618" y="84529"/>
                </a:lnTo>
                <a:lnTo>
                  <a:pt x="969983" y="108937"/>
                </a:lnTo>
                <a:lnTo>
                  <a:pt x="1006365" y="136015"/>
                </a:lnTo>
                <a:lnTo>
                  <a:pt x="1040627" y="165626"/>
                </a:lnTo>
                <a:lnTo>
                  <a:pt x="1050497" y="175497"/>
                </a:lnTo>
                <a:lnTo>
                  <a:pt x="690831" y="175497"/>
                </a:lnTo>
                <a:lnTo>
                  <a:pt x="624747" y="178629"/>
                </a:lnTo>
                <a:lnTo>
                  <a:pt x="564894" y="187703"/>
                </a:lnTo>
                <a:lnTo>
                  <a:pt x="512066" y="201605"/>
                </a:lnTo>
                <a:lnTo>
                  <a:pt x="467053" y="219221"/>
                </a:lnTo>
                <a:lnTo>
                  <a:pt x="430649" y="239438"/>
                </a:lnTo>
                <a:lnTo>
                  <a:pt x="386835" y="283220"/>
                </a:lnTo>
                <a:lnTo>
                  <a:pt x="381009" y="304559"/>
                </a:lnTo>
                <a:lnTo>
                  <a:pt x="381009" y="311296"/>
                </a:lnTo>
                <a:lnTo>
                  <a:pt x="386593" y="315815"/>
                </a:lnTo>
                <a:lnTo>
                  <a:pt x="453618" y="315815"/>
                </a:lnTo>
                <a:lnTo>
                  <a:pt x="436696" y="358747"/>
                </a:lnTo>
                <a:lnTo>
                  <a:pt x="420688" y="408137"/>
                </a:lnTo>
                <a:lnTo>
                  <a:pt x="406912" y="458844"/>
                </a:lnTo>
                <a:lnTo>
                  <a:pt x="395471" y="508811"/>
                </a:lnTo>
                <a:lnTo>
                  <a:pt x="386468" y="555981"/>
                </a:lnTo>
                <a:lnTo>
                  <a:pt x="380006" y="598297"/>
                </a:lnTo>
                <a:lnTo>
                  <a:pt x="388738" y="615325"/>
                </a:lnTo>
                <a:lnTo>
                  <a:pt x="403285" y="629321"/>
                </a:lnTo>
                <a:lnTo>
                  <a:pt x="420999" y="640179"/>
                </a:lnTo>
                <a:lnTo>
                  <a:pt x="439231" y="647790"/>
                </a:lnTo>
                <a:lnTo>
                  <a:pt x="597055" y="647790"/>
                </a:lnTo>
                <a:lnTo>
                  <a:pt x="613838" y="655898"/>
                </a:lnTo>
                <a:lnTo>
                  <a:pt x="641038" y="684159"/>
                </a:lnTo>
                <a:lnTo>
                  <a:pt x="658223" y="719392"/>
                </a:lnTo>
                <a:lnTo>
                  <a:pt x="667173" y="759148"/>
                </a:lnTo>
                <a:lnTo>
                  <a:pt x="669670" y="800974"/>
                </a:lnTo>
                <a:lnTo>
                  <a:pt x="664931" y="842552"/>
                </a:lnTo>
                <a:lnTo>
                  <a:pt x="658104" y="860274"/>
                </a:lnTo>
                <a:lnTo>
                  <a:pt x="288376" y="860274"/>
                </a:lnTo>
                <a:lnTo>
                  <a:pt x="278531" y="861500"/>
                </a:lnTo>
                <a:lnTo>
                  <a:pt x="271107" y="865256"/>
                </a:lnTo>
                <a:lnTo>
                  <a:pt x="266420" y="871545"/>
                </a:lnTo>
                <a:lnTo>
                  <a:pt x="264787" y="880370"/>
                </a:lnTo>
                <a:lnTo>
                  <a:pt x="271119" y="913572"/>
                </a:lnTo>
                <a:lnTo>
                  <a:pt x="289567" y="948160"/>
                </a:lnTo>
                <a:lnTo>
                  <a:pt x="318946" y="981779"/>
                </a:lnTo>
                <a:lnTo>
                  <a:pt x="358069" y="1012074"/>
                </a:lnTo>
                <a:lnTo>
                  <a:pt x="405749" y="1036691"/>
                </a:lnTo>
                <a:lnTo>
                  <a:pt x="460799" y="1053275"/>
                </a:lnTo>
                <a:lnTo>
                  <a:pt x="522033" y="1059471"/>
                </a:lnTo>
                <a:lnTo>
                  <a:pt x="1053788" y="1059471"/>
                </a:lnTo>
                <a:lnTo>
                  <a:pt x="1040627" y="1072632"/>
                </a:lnTo>
                <a:lnTo>
                  <a:pt x="1006365" y="1102242"/>
                </a:lnTo>
                <a:lnTo>
                  <a:pt x="969983" y="1129319"/>
                </a:lnTo>
                <a:lnTo>
                  <a:pt x="931618" y="1153726"/>
                </a:lnTo>
                <a:lnTo>
                  <a:pt x="891410" y="1175325"/>
                </a:lnTo>
                <a:lnTo>
                  <a:pt x="849494" y="1193978"/>
                </a:lnTo>
                <a:lnTo>
                  <a:pt x="806008" y="1209549"/>
                </a:lnTo>
                <a:lnTo>
                  <a:pt x="761091" y="1221899"/>
                </a:lnTo>
                <a:lnTo>
                  <a:pt x="714880" y="1230891"/>
                </a:lnTo>
                <a:lnTo>
                  <a:pt x="667512" y="1236387"/>
                </a:lnTo>
                <a:lnTo>
                  <a:pt x="619124" y="1238249"/>
                </a:lnTo>
                <a:close/>
              </a:path>
              <a:path w="1238250" h="1238250">
                <a:moveTo>
                  <a:pt x="1147005" y="296077"/>
                </a:moveTo>
                <a:lnTo>
                  <a:pt x="881027" y="296077"/>
                </a:lnTo>
                <a:lnTo>
                  <a:pt x="895031" y="293726"/>
                </a:lnTo>
                <a:lnTo>
                  <a:pt x="905699" y="286323"/>
                </a:lnTo>
                <a:lnTo>
                  <a:pt x="913878" y="273455"/>
                </a:lnTo>
                <a:lnTo>
                  <a:pt x="920415" y="254708"/>
                </a:lnTo>
                <a:lnTo>
                  <a:pt x="924585" y="240010"/>
                </a:lnTo>
                <a:lnTo>
                  <a:pt x="929428" y="224473"/>
                </a:lnTo>
                <a:lnTo>
                  <a:pt x="933452" y="210611"/>
                </a:lnTo>
                <a:lnTo>
                  <a:pt x="935163" y="200943"/>
                </a:lnTo>
                <a:lnTo>
                  <a:pt x="933943" y="190501"/>
                </a:lnTo>
                <a:lnTo>
                  <a:pt x="930414" y="183948"/>
                </a:lnTo>
                <a:lnTo>
                  <a:pt x="924778" y="180552"/>
                </a:lnTo>
                <a:lnTo>
                  <a:pt x="917233" y="179583"/>
                </a:lnTo>
                <a:lnTo>
                  <a:pt x="690831" y="175497"/>
                </a:lnTo>
                <a:lnTo>
                  <a:pt x="1050497" y="175497"/>
                </a:lnTo>
                <a:lnTo>
                  <a:pt x="1072632" y="197632"/>
                </a:lnTo>
                <a:lnTo>
                  <a:pt x="1102242" y="231895"/>
                </a:lnTo>
                <a:lnTo>
                  <a:pt x="1129319" y="268277"/>
                </a:lnTo>
                <a:lnTo>
                  <a:pt x="1147005" y="296077"/>
                </a:lnTo>
                <a:close/>
              </a:path>
              <a:path w="1238250" h="1238250">
                <a:moveTo>
                  <a:pt x="508053" y="528064"/>
                </a:moveTo>
                <a:lnTo>
                  <a:pt x="522408" y="474402"/>
                </a:lnTo>
                <a:lnTo>
                  <a:pt x="536469" y="424831"/>
                </a:lnTo>
                <a:lnTo>
                  <a:pt x="549704" y="379128"/>
                </a:lnTo>
                <a:lnTo>
                  <a:pt x="561584" y="337073"/>
                </a:lnTo>
                <a:lnTo>
                  <a:pt x="571576" y="298442"/>
                </a:lnTo>
                <a:lnTo>
                  <a:pt x="643642" y="290951"/>
                </a:lnTo>
                <a:lnTo>
                  <a:pt x="710619" y="287657"/>
                </a:lnTo>
                <a:lnTo>
                  <a:pt x="746857" y="289004"/>
                </a:lnTo>
                <a:lnTo>
                  <a:pt x="850430" y="294758"/>
                </a:lnTo>
                <a:lnTo>
                  <a:pt x="881027" y="296077"/>
                </a:lnTo>
                <a:lnTo>
                  <a:pt x="1147005" y="296077"/>
                </a:lnTo>
                <a:lnTo>
                  <a:pt x="1153726" y="306642"/>
                </a:lnTo>
                <a:lnTo>
                  <a:pt x="1175325" y="346850"/>
                </a:lnTo>
                <a:lnTo>
                  <a:pt x="1193978" y="388766"/>
                </a:lnTo>
                <a:lnTo>
                  <a:pt x="1209549" y="432250"/>
                </a:lnTo>
                <a:lnTo>
                  <a:pt x="1221899" y="477166"/>
                </a:lnTo>
                <a:lnTo>
                  <a:pt x="1230891" y="523375"/>
                </a:lnTo>
                <a:lnTo>
                  <a:pt x="1230939" y="523792"/>
                </a:lnTo>
                <a:lnTo>
                  <a:pt x="563007" y="523792"/>
                </a:lnTo>
                <a:lnTo>
                  <a:pt x="548288" y="524109"/>
                </a:lnTo>
                <a:lnTo>
                  <a:pt x="534286" y="525069"/>
                </a:lnTo>
                <a:lnTo>
                  <a:pt x="520906" y="526458"/>
                </a:lnTo>
                <a:lnTo>
                  <a:pt x="508053" y="528064"/>
                </a:lnTo>
                <a:close/>
              </a:path>
              <a:path w="1238250" h="1238250">
                <a:moveTo>
                  <a:pt x="453618" y="315815"/>
                </a:moveTo>
                <a:lnTo>
                  <a:pt x="395583" y="315815"/>
                </a:lnTo>
                <a:lnTo>
                  <a:pt x="408172" y="315642"/>
                </a:lnTo>
                <a:lnTo>
                  <a:pt x="422325" y="315058"/>
                </a:lnTo>
                <a:lnTo>
                  <a:pt x="437919" y="314083"/>
                </a:lnTo>
                <a:lnTo>
                  <a:pt x="454833" y="312732"/>
                </a:lnTo>
                <a:lnTo>
                  <a:pt x="453618" y="315815"/>
                </a:lnTo>
                <a:close/>
              </a:path>
              <a:path w="1238250" h="1238250">
                <a:moveTo>
                  <a:pt x="1053788" y="1059471"/>
                </a:moveTo>
                <a:lnTo>
                  <a:pt x="522033" y="1059471"/>
                </a:lnTo>
                <a:lnTo>
                  <a:pt x="572741" y="1057475"/>
                </a:lnTo>
                <a:lnTo>
                  <a:pt x="620648" y="1051150"/>
                </a:lnTo>
                <a:lnTo>
                  <a:pt x="665332" y="1040449"/>
                </a:lnTo>
                <a:lnTo>
                  <a:pt x="706367" y="1025323"/>
                </a:lnTo>
                <a:lnTo>
                  <a:pt x="743329" y="1005724"/>
                </a:lnTo>
                <a:lnTo>
                  <a:pt x="775794" y="981604"/>
                </a:lnTo>
                <a:lnTo>
                  <a:pt x="803338" y="952915"/>
                </a:lnTo>
                <a:lnTo>
                  <a:pt x="825537" y="919608"/>
                </a:lnTo>
                <a:lnTo>
                  <a:pt x="841965" y="881636"/>
                </a:lnTo>
                <a:lnTo>
                  <a:pt x="852200" y="838949"/>
                </a:lnTo>
                <a:lnTo>
                  <a:pt x="855816" y="791501"/>
                </a:lnTo>
                <a:lnTo>
                  <a:pt x="851996" y="735811"/>
                </a:lnTo>
                <a:lnTo>
                  <a:pt x="840595" y="687525"/>
                </a:lnTo>
                <a:lnTo>
                  <a:pt x="822333" y="646277"/>
                </a:lnTo>
                <a:lnTo>
                  <a:pt x="797932" y="611699"/>
                </a:lnTo>
                <a:lnTo>
                  <a:pt x="768114" y="583426"/>
                </a:lnTo>
                <a:lnTo>
                  <a:pt x="733599" y="561090"/>
                </a:lnTo>
                <a:lnTo>
                  <a:pt x="695110" y="544325"/>
                </a:lnTo>
                <a:lnTo>
                  <a:pt x="653367" y="532765"/>
                </a:lnTo>
                <a:lnTo>
                  <a:pt x="609092" y="526043"/>
                </a:lnTo>
                <a:lnTo>
                  <a:pt x="563007" y="523792"/>
                </a:lnTo>
                <a:lnTo>
                  <a:pt x="1230939" y="523792"/>
                </a:lnTo>
                <a:lnTo>
                  <a:pt x="1236387" y="570741"/>
                </a:lnTo>
                <a:lnTo>
                  <a:pt x="1238249" y="619124"/>
                </a:lnTo>
                <a:lnTo>
                  <a:pt x="1236387" y="667512"/>
                </a:lnTo>
                <a:lnTo>
                  <a:pt x="1230891" y="714880"/>
                </a:lnTo>
                <a:lnTo>
                  <a:pt x="1221899" y="761091"/>
                </a:lnTo>
                <a:lnTo>
                  <a:pt x="1209549" y="806008"/>
                </a:lnTo>
                <a:lnTo>
                  <a:pt x="1193978" y="849494"/>
                </a:lnTo>
                <a:lnTo>
                  <a:pt x="1175325" y="891410"/>
                </a:lnTo>
                <a:lnTo>
                  <a:pt x="1153726" y="931618"/>
                </a:lnTo>
                <a:lnTo>
                  <a:pt x="1129319" y="969983"/>
                </a:lnTo>
                <a:lnTo>
                  <a:pt x="1102242" y="1006365"/>
                </a:lnTo>
                <a:lnTo>
                  <a:pt x="1072632" y="1040627"/>
                </a:lnTo>
                <a:lnTo>
                  <a:pt x="1053788" y="1059471"/>
                </a:lnTo>
                <a:close/>
              </a:path>
              <a:path w="1238250" h="1238250">
                <a:moveTo>
                  <a:pt x="597055" y="647790"/>
                </a:moveTo>
                <a:lnTo>
                  <a:pt x="439231" y="647790"/>
                </a:lnTo>
                <a:lnTo>
                  <a:pt x="452642" y="646772"/>
                </a:lnTo>
                <a:lnTo>
                  <a:pt x="464170" y="643646"/>
                </a:lnTo>
                <a:lnTo>
                  <a:pt x="473608" y="638420"/>
                </a:lnTo>
                <a:lnTo>
                  <a:pt x="480750" y="631098"/>
                </a:lnTo>
                <a:lnTo>
                  <a:pt x="491664" y="630956"/>
                </a:lnTo>
                <a:lnTo>
                  <a:pt x="512623" y="630238"/>
                </a:lnTo>
                <a:lnTo>
                  <a:pt x="522269" y="630095"/>
                </a:lnTo>
                <a:lnTo>
                  <a:pt x="574842" y="637060"/>
                </a:lnTo>
                <a:lnTo>
                  <a:pt x="597055" y="647790"/>
                </a:lnTo>
                <a:close/>
              </a:path>
              <a:path w="1238250" h="1238250">
                <a:moveTo>
                  <a:pt x="497677" y="951793"/>
                </a:moveTo>
                <a:lnTo>
                  <a:pt x="443229" y="942155"/>
                </a:lnTo>
                <a:lnTo>
                  <a:pt x="397740" y="919485"/>
                </a:lnTo>
                <a:lnTo>
                  <a:pt x="358544" y="892483"/>
                </a:lnTo>
                <a:lnTo>
                  <a:pt x="322977" y="869846"/>
                </a:lnTo>
                <a:lnTo>
                  <a:pt x="288376" y="860274"/>
                </a:lnTo>
                <a:lnTo>
                  <a:pt x="658104" y="860274"/>
                </a:lnTo>
                <a:lnTo>
                  <a:pt x="650873" y="879044"/>
                </a:lnTo>
                <a:lnTo>
                  <a:pt x="627308" y="909333"/>
                </a:lnTo>
                <a:lnTo>
                  <a:pt x="594046" y="932300"/>
                </a:lnTo>
                <a:lnTo>
                  <a:pt x="550898" y="946826"/>
                </a:lnTo>
                <a:lnTo>
                  <a:pt x="497677" y="951793"/>
                </a:lnTo>
                <a:close/>
              </a:path>
            </a:pathLst>
          </a:custGeom>
          <a:solidFill>
            <a:srgbClr val="41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42971" y="7478635"/>
            <a:ext cx="1238250" cy="1245235"/>
          </a:xfrm>
          <a:custGeom>
            <a:avLst/>
            <a:gdLst/>
            <a:ahLst/>
            <a:cxnLst/>
            <a:rect l="l" t="t" r="r" b="b"/>
            <a:pathLst>
              <a:path w="1238250" h="1245234">
                <a:moveTo>
                  <a:pt x="765594" y="741654"/>
                </a:moveTo>
                <a:lnTo>
                  <a:pt x="759688" y="699236"/>
                </a:lnTo>
                <a:lnTo>
                  <a:pt x="741832" y="662635"/>
                </a:lnTo>
                <a:lnTo>
                  <a:pt x="712177" y="633882"/>
                </a:lnTo>
                <a:lnTo>
                  <a:pt x="670877" y="615061"/>
                </a:lnTo>
                <a:lnTo>
                  <a:pt x="618083" y="608215"/>
                </a:lnTo>
                <a:lnTo>
                  <a:pt x="572160" y="610666"/>
                </a:lnTo>
                <a:lnTo>
                  <a:pt x="528929" y="618388"/>
                </a:lnTo>
                <a:lnTo>
                  <a:pt x="486524" y="631583"/>
                </a:lnTo>
                <a:lnTo>
                  <a:pt x="443039" y="650468"/>
                </a:lnTo>
                <a:lnTo>
                  <a:pt x="449211" y="711149"/>
                </a:lnTo>
                <a:lnTo>
                  <a:pt x="462762" y="762660"/>
                </a:lnTo>
                <a:lnTo>
                  <a:pt x="482828" y="804976"/>
                </a:lnTo>
                <a:lnTo>
                  <a:pt x="508520" y="838009"/>
                </a:lnTo>
                <a:lnTo>
                  <a:pt x="538937" y="861720"/>
                </a:lnTo>
                <a:lnTo>
                  <a:pt x="610463" y="880910"/>
                </a:lnTo>
                <a:lnTo>
                  <a:pt x="662305" y="873798"/>
                </a:lnTo>
                <a:lnTo>
                  <a:pt x="705192" y="853770"/>
                </a:lnTo>
                <a:lnTo>
                  <a:pt x="737666" y="823366"/>
                </a:lnTo>
                <a:lnTo>
                  <a:pt x="758291" y="785152"/>
                </a:lnTo>
                <a:lnTo>
                  <a:pt x="765594" y="741654"/>
                </a:lnTo>
                <a:close/>
              </a:path>
              <a:path w="1238250" h="1245234">
                <a:moveTo>
                  <a:pt x="1238237" y="622465"/>
                </a:moveTo>
                <a:lnTo>
                  <a:pt x="1236383" y="573811"/>
                </a:lnTo>
                <a:lnTo>
                  <a:pt x="1230884" y="526186"/>
                </a:lnTo>
                <a:lnTo>
                  <a:pt x="1226718" y="504685"/>
                </a:lnTo>
                <a:lnTo>
                  <a:pt x="1221892" y="479729"/>
                </a:lnTo>
                <a:lnTo>
                  <a:pt x="1209548" y="434568"/>
                </a:lnTo>
                <a:lnTo>
                  <a:pt x="1193977" y="390855"/>
                </a:lnTo>
                <a:lnTo>
                  <a:pt x="1175321" y="348716"/>
                </a:lnTo>
                <a:lnTo>
                  <a:pt x="1153718" y="308292"/>
                </a:lnTo>
                <a:lnTo>
                  <a:pt x="1150061" y="302514"/>
                </a:lnTo>
                <a:lnTo>
                  <a:pt x="1129309" y="269709"/>
                </a:lnTo>
                <a:lnTo>
                  <a:pt x="1102233" y="233133"/>
                </a:lnTo>
                <a:lnTo>
                  <a:pt x="1072629" y="198691"/>
                </a:lnTo>
                <a:lnTo>
                  <a:pt x="1040625" y="166509"/>
                </a:lnTo>
                <a:lnTo>
                  <a:pt x="1036878" y="163258"/>
                </a:lnTo>
                <a:lnTo>
                  <a:pt x="1006360" y="136740"/>
                </a:lnTo>
                <a:lnTo>
                  <a:pt x="969975" y="109524"/>
                </a:lnTo>
                <a:lnTo>
                  <a:pt x="931608" y="84975"/>
                </a:lnTo>
                <a:lnTo>
                  <a:pt x="915758" y="76415"/>
                </a:lnTo>
                <a:lnTo>
                  <a:pt x="915758" y="744512"/>
                </a:lnTo>
                <a:lnTo>
                  <a:pt x="911961" y="789825"/>
                </a:lnTo>
                <a:lnTo>
                  <a:pt x="901192" y="831646"/>
                </a:lnTo>
                <a:lnTo>
                  <a:pt x="883907" y="869810"/>
                </a:lnTo>
                <a:lnTo>
                  <a:pt x="860564" y="904113"/>
                </a:lnTo>
                <a:lnTo>
                  <a:pt x="831621" y="934402"/>
                </a:lnTo>
                <a:lnTo>
                  <a:pt x="797560" y="960488"/>
                </a:lnTo>
                <a:lnTo>
                  <a:pt x="758812" y="982192"/>
                </a:lnTo>
                <a:lnTo>
                  <a:pt x="715848" y="999350"/>
                </a:lnTo>
                <a:lnTo>
                  <a:pt x="669137" y="1011770"/>
                </a:lnTo>
                <a:lnTo>
                  <a:pt x="619137" y="1019289"/>
                </a:lnTo>
                <a:lnTo>
                  <a:pt x="566293" y="1021702"/>
                </a:lnTo>
                <a:lnTo>
                  <a:pt x="524598" y="1019048"/>
                </a:lnTo>
                <a:lnTo>
                  <a:pt x="484022" y="1011212"/>
                </a:lnTo>
                <a:lnTo>
                  <a:pt x="445160" y="997927"/>
                </a:lnTo>
                <a:lnTo>
                  <a:pt x="408647" y="978941"/>
                </a:lnTo>
                <a:lnTo>
                  <a:pt x="375107" y="954011"/>
                </a:lnTo>
                <a:lnTo>
                  <a:pt x="345147" y="922870"/>
                </a:lnTo>
                <a:lnTo>
                  <a:pt x="319392" y="885266"/>
                </a:lnTo>
                <a:lnTo>
                  <a:pt x="298475" y="840943"/>
                </a:lnTo>
                <a:lnTo>
                  <a:pt x="282994" y="789660"/>
                </a:lnTo>
                <a:lnTo>
                  <a:pt x="275361" y="742264"/>
                </a:lnTo>
                <a:lnTo>
                  <a:pt x="273570" y="731139"/>
                </a:lnTo>
                <a:lnTo>
                  <a:pt x="261112" y="735711"/>
                </a:lnTo>
                <a:lnTo>
                  <a:pt x="248970" y="739216"/>
                </a:lnTo>
                <a:lnTo>
                  <a:pt x="237058" y="741464"/>
                </a:lnTo>
                <a:lnTo>
                  <a:pt x="225882" y="742226"/>
                </a:lnTo>
                <a:lnTo>
                  <a:pt x="215226" y="742213"/>
                </a:lnTo>
                <a:lnTo>
                  <a:pt x="210769" y="732091"/>
                </a:lnTo>
                <a:lnTo>
                  <a:pt x="210769" y="721906"/>
                </a:lnTo>
                <a:lnTo>
                  <a:pt x="215239" y="709168"/>
                </a:lnTo>
                <a:lnTo>
                  <a:pt x="227685" y="695210"/>
                </a:lnTo>
                <a:lnTo>
                  <a:pt x="246849" y="680834"/>
                </a:lnTo>
                <a:lnTo>
                  <a:pt x="271475" y="666902"/>
                </a:lnTo>
                <a:lnTo>
                  <a:pt x="273773" y="622973"/>
                </a:lnTo>
                <a:lnTo>
                  <a:pt x="279514" y="578548"/>
                </a:lnTo>
                <a:lnTo>
                  <a:pt x="288607" y="534123"/>
                </a:lnTo>
                <a:lnTo>
                  <a:pt x="301015" y="490118"/>
                </a:lnTo>
                <a:lnTo>
                  <a:pt x="316649" y="447027"/>
                </a:lnTo>
                <a:lnTo>
                  <a:pt x="335457" y="405282"/>
                </a:lnTo>
                <a:lnTo>
                  <a:pt x="357365" y="365340"/>
                </a:lnTo>
                <a:lnTo>
                  <a:pt x="382308" y="327685"/>
                </a:lnTo>
                <a:lnTo>
                  <a:pt x="410235" y="292760"/>
                </a:lnTo>
                <a:lnTo>
                  <a:pt x="441058" y="261023"/>
                </a:lnTo>
                <a:lnTo>
                  <a:pt x="474726" y="232930"/>
                </a:lnTo>
                <a:lnTo>
                  <a:pt x="511175" y="208953"/>
                </a:lnTo>
                <a:lnTo>
                  <a:pt x="550329" y="189534"/>
                </a:lnTo>
                <a:lnTo>
                  <a:pt x="592124" y="175133"/>
                </a:lnTo>
                <a:lnTo>
                  <a:pt x="636511" y="166230"/>
                </a:lnTo>
                <a:lnTo>
                  <a:pt x="683399" y="163258"/>
                </a:lnTo>
                <a:lnTo>
                  <a:pt x="745096" y="168554"/>
                </a:lnTo>
                <a:lnTo>
                  <a:pt x="795693" y="182473"/>
                </a:lnTo>
                <a:lnTo>
                  <a:pt x="835126" y="202819"/>
                </a:lnTo>
                <a:lnTo>
                  <a:pt x="880262" y="253822"/>
                </a:lnTo>
                <a:lnTo>
                  <a:pt x="885863" y="280035"/>
                </a:lnTo>
                <a:lnTo>
                  <a:pt x="884783" y="290690"/>
                </a:lnTo>
                <a:lnTo>
                  <a:pt x="840397" y="297675"/>
                </a:lnTo>
                <a:lnTo>
                  <a:pt x="799528" y="287083"/>
                </a:lnTo>
                <a:lnTo>
                  <a:pt x="744397" y="276453"/>
                </a:lnTo>
                <a:lnTo>
                  <a:pt x="674103" y="271500"/>
                </a:lnTo>
                <a:lnTo>
                  <a:pt x="630339" y="277533"/>
                </a:lnTo>
                <a:lnTo>
                  <a:pt x="590791" y="294894"/>
                </a:lnTo>
                <a:lnTo>
                  <a:pt x="555586" y="322021"/>
                </a:lnTo>
                <a:lnTo>
                  <a:pt x="524878" y="357339"/>
                </a:lnTo>
                <a:lnTo>
                  <a:pt x="498830" y="399288"/>
                </a:lnTo>
                <a:lnTo>
                  <a:pt x="477596" y="446278"/>
                </a:lnTo>
                <a:lnTo>
                  <a:pt x="461302" y="496747"/>
                </a:lnTo>
                <a:lnTo>
                  <a:pt x="450113" y="549135"/>
                </a:lnTo>
                <a:lnTo>
                  <a:pt x="499554" y="529894"/>
                </a:lnTo>
                <a:lnTo>
                  <a:pt x="550125" y="515912"/>
                </a:lnTo>
                <a:lnTo>
                  <a:pt x="601726" y="507441"/>
                </a:lnTo>
                <a:lnTo>
                  <a:pt x="654240" y="504685"/>
                </a:lnTo>
                <a:lnTo>
                  <a:pt x="708977" y="509066"/>
                </a:lnTo>
                <a:lnTo>
                  <a:pt x="757351" y="521169"/>
                </a:lnTo>
                <a:lnTo>
                  <a:pt x="799338" y="540080"/>
                </a:lnTo>
                <a:lnTo>
                  <a:pt x="834910" y="564870"/>
                </a:lnTo>
                <a:lnTo>
                  <a:pt x="864044" y="594601"/>
                </a:lnTo>
                <a:lnTo>
                  <a:pt x="886726" y="628357"/>
                </a:lnTo>
                <a:lnTo>
                  <a:pt x="902919" y="665213"/>
                </a:lnTo>
                <a:lnTo>
                  <a:pt x="912596" y="704240"/>
                </a:lnTo>
                <a:lnTo>
                  <a:pt x="915758" y="744512"/>
                </a:lnTo>
                <a:lnTo>
                  <a:pt x="915758" y="76415"/>
                </a:lnTo>
                <a:lnTo>
                  <a:pt x="849490" y="44513"/>
                </a:lnTo>
                <a:lnTo>
                  <a:pt x="806005" y="28854"/>
                </a:lnTo>
                <a:lnTo>
                  <a:pt x="761085" y="16433"/>
                </a:lnTo>
                <a:lnTo>
                  <a:pt x="714870" y="7391"/>
                </a:lnTo>
                <a:lnTo>
                  <a:pt x="667512" y="1866"/>
                </a:lnTo>
                <a:lnTo>
                  <a:pt x="619112" y="0"/>
                </a:lnTo>
                <a:lnTo>
                  <a:pt x="570738" y="1866"/>
                </a:lnTo>
                <a:lnTo>
                  <a:pt x="523367" y="7391"/>
                </a:lnTo>
                <a:lnTo>
                  <a:pt x="477164" y="16433"/>
                </a:lnTo>
                <a:lnTo>
                  <a:pt x="432244" y="28854"/>
                </a:lnTo>
                <a:lnTo>
                  <a:pt x="388759" y="44513"/>
                </a:lnTo>
                <a:lnTo>
                  <a:pt x="346849" y="63258"/>
                </a:lnTo>
                <a:lnTo>
                  <a:pt x="306641" y="84975"/>
                </a:lnTo>
                <a:lnTo>
                  <a:pt x="268274" y="109524"/>
                </a:lnTo>
                <a:lnTo>
                  <a:pt x="231889" y="136740"/>
                </a:lnTo>
                <a:lnTo>
                  <a:pt x="197624" y="166509"/>
                </a:lnTo>
                <a:lnTo>
                  <a:pt x="165620" y="198691"/>
                </a:lnTo>
                <a:lnTo>
                  <a:pt x="136004" y="233133"/>
                </a:lnTo>
                <a:lnTo>
                  <a:pt x="108927" y="269709"/>
                </a:lnTo>
                <a:lnTo>
                  <a:pt x="84518" y="308292"/>
                </a:lnTo>
                <a:lnTo>
                  <a:pt x="62928" y="348716"/>
                </a:lnTo>
                <a:lnTo>
                  <a:pt x="44272" y="390855"/>
                </a:lnTo>
                <a:lnTo>
                  <a:pt x="28702" y="434568"/>
                </a:lnTo>
                <a:lnTo>
                  <a:pt x="16344" y="479729"/>
                </a:lnTo>
                <a:lnTo>
                  <a:pt x="7353" y="526186"/>
                </a:lnTo>
                <a:lnTo>
                  <a:pt x="1854" y="573811"/>
                </a:lnTo>
                <a:lnTo>
                  <a:pt x="0" y="622465"/>
                </a:lnTo>
                <a:lnTo>
                  <a:pt x="1854" y="671106"/>
                </a:lnTo>
                <a:lnTo>
                  <a:pt x="7353" y="718731"/>
                </a:lnTo>
                <a:lnTo>
                  <a:pt x="16344" y="765187"/>
                </a:lnTo>
                <a:lnTo>
                  <a:pt x="28702" y="810348"/>
                </a:lnTo>
                <a:lnTo>
                  <a:pt x="44272" y="854062"/>
                </a:lnTo>
                <a:lnTo>
                  <a:pt x="62928" y="896213"/>
                </a:lnTo>
                <a:lnTo>
                  <a:pt x="84518" y="936637"/>
                </a:lnTo>
                <a:lnTo>
                  <a:pt x="108927" y="975207"/>
                </a:lnTo>
                <a:lnTo>
                  <a:pt x="135991" y="1011770"/>
                </a:lnTo>
                <a:lnTo>
                  <a:pt x="165620" y="1046238"/>
                </a:lnTo>
                <a:lnTo>
                  <a:pt x="197624" y="1078420"/>
                </a:lnTo>
                <a:lnTo>
                  <a:pt x="231889" y="1108189"/>
                </a:lnTo>
                <a:lnTo>
                  <a:pt x="268274" y="1135418"/>
                </a:lnTo>
                <a:lnTo>
                  <a:pt x="306641" y="1159954"/>
                </a:lnTo>
                <a:lnTo>
                  <a:pt x="346849" y="1181671"/>
                </a:lnTo>
                <a:lnTo>
                  <a:pt x="388759" y="1200429"/>
                </a:lnTo>
                <a:lnTo>
                  <a:pt x="432244" y="1216088"/>
                </a:lnTo>
                <a:lnTo>
                  <a:pt x="477164" y="1228509"/>
                </a:lnTo>
                <a:lnTo>
                  <a:pt x="523367" y="1237551"/>
                </a:lnTo>
                <a:lnTo>
                  <a:pt x="570738" y="1243076"/>
                </a:lnTo>
                <a:lnTo>
                  <a:pt x="619112" y="1244942"/>
                </a:lnTo>
                <a:lnTo>
                  <a:pt x="667512" y="1243076"/>
                </a:lnTo>
                <a:lnTo>
                  <a:pt x="714870" y="1237551"/>
                </a:lnTo>
                <a:lnTo>
                  <a:pt x="761085" y="1228509"/>
                </a:lnTo>
                <a:lnTo>
                  <a:pt x="806005" y="1216088"/>
                </a:lnTo>
                <a:lnTo>
                  <a:pt x="849490" y="1200429"/>
                </a:lnTo>
                <a:lnTo>
                  <a:pt x="891400" y="1181671"/>
                </a:lnTo>
                <a:lnTo>
                  <a:pt x="931608" y="1159954"/>
                </a:lnTo>
                <a:lnTo>
                  <a:pt x="969975" y="1135418"/>
                </a:lnTo>
                <a:lnTo>
                  <a:pt x="1006360" y="1108189"/>
                </a:lnTo>
                <a:lnTo>
                  <a:pt x="1040625" y="1078420"/>
                </a:lnTo>
                <a:lnTo>
                  <a:pt x="1072629" y="1046238"/>
                </a:lnTo>
                <a:lnTo>
                  <a:pt x="1093711" y="1021702"/>
                </a:lnTo>
                <a:lnTo>
                  <a:pt x="1102233" y="1011796"/>
                </a:lnTo>
                <a:lnTo>
                  <a:pt x="1129309" y="975207"/>
                </a:lnTo>
                <a:lnTo>
                  <a:pt x="1153718" y="936637"/>
                </a:lnTo>
                <a:lnTo>
                  <a:pt x="1175321" y="896213"/>
                </a:lnTo>
                <a:lnTo>
                  <a:pt x="1193977" y="854062"/>
                </a:lnTo>
                <a:lnTo>
                  <a:pt x="1209548" y="810348"/>
                </a:lnTo>
                <a:lnTo>
                  <a:pt x="1221892" y="765187"/>
                </a:lnTo>
                <a:lnTo>
                  <a:pt x="1230884" y="718731"/>
                </a:lnTo>
                <a:lnTo>
                  <a:pt x="1236383" y="671106"/>
                </a:lnTo>
                <a:lnTo>
                  <a:pt x="1238237" y="622465"/>
                </a:lnTo>
                <a:close/>
              </a:path>
            </a:pathLst>
          </a:custGeom>
          <a:solidFill>
            <a:srgbClr val="41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47545" y="4595902"/>
            <a:ext cx="4533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Игровая</a:t>
            </a:r>
            <a:r>
              <a:rPr sz="32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деятельность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47545" y="6239687"/>
            <a:ext cx="6536690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Lucida Sans Unicode"/>
                <a:cs typeface="Lucida Sans Unicode"/>
              </a:rPr>
              <a:t>Коммуникативная</a:t>
            </a:r>
            <a:r>
              <a:rPr sz="3200" spc="195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деятельность</a:t>
            </a:r>
            <a:endParaRPr sz="3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54"/>
              </a:spcBef>
            </a:pP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latin typeface="Lucida Sans Unicode"/>
                <a:cs typeface="Lucida Sans Unicode"/>
              </a:rPr>
              <a:t>Продуктивная</a:t>
            </a:r>
            <a:r>
              <a:rPr sz="3200" spc="-180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деятельность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40686" y="5884328"/>
            <a:ext cx="7109459" cy="273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4905">
              <a:lnSpc>
                <a:spcPct val="115199"/>
              </a:lnSpc>
              <a:spcBef>
                <a:spcPts val="100"/>
              </a:spcBef>
            </a:pPr>
            <a:r>
              <a:rPr sz="3200" spc="45" dirty="0">
                <a:latin typeface="Lucida Sans Unicode"/>
                <a:cs typeface="Lucida Sans Unicode"/>
              </a:rPr>
              <a:t>Музыкально</a:t>
            </a:r>
            <a:r>
              <a:rPr sz="3200" spc="45" dirty="0">
                <a:latin typeface="Trebuchet MS"/>
                <a:cs typeface="Trebuchet MS"/>
              </a:rPr>
              <a:t>-</a:t>
            </a:r>
            <a:r>
              <a:rPr sz="3200" spc="-10" dirty="0">
                <a:latin typeface="Lucida Sans Unicode"/>
                <a:cs typeface="Lucida Sans Unicode"/>
              </a:rPr>
              <a:t>художественная деятельность</a:t>
            </a:r>
            <a:endParaRPr sz="32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5199"/>
              </a:lnSpc>
              <a:spcBef>
                <a:spcPts val="3650"/>
              </a:spcBef>
            </a:pPr>
            <a:r>
              <a:rPr sz="3200" dirty="0">
                <a:latin typeface="Lucida Sans Unicode"/>
                <a:cs typeface="Lucida Sans Unicode"/>
              </a:rPr>
              <a:t>Познавательно</a:t>
            </a:r>
            <a:r>
              <a:rPr sz="3200" dirty="0">
                <a:latin typeface="Trebuchet MS"/>
                <a:cs typeface="Trebuchet MS"/>
              </a:rPr>
              <a:t>-</a:t>
            </a:r>
            <a:r>
              <a:rPr sz="3200" spc="-10" dirty="0">
                <a:latin typeface="Lucida Sans Unicode"/>
                <a:cs typeface="Lucida Sans Unicode"/>
              </a:rPr>
              <a:t>исследовательская деятельность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40686" y="4627064"/>
            <a:ext cx="4714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Lucida Sans Unicode"/>
                <a:cs typeface="Lucida Sans Unicode"/>
              </a:rPr>
              <a:t>Трудовая</a:t>
            </a:r>
            <a:r>
              <a:rPr sz="3200" spc="-185" dirty="0">
                <a:latin typeface="Lucida Sans Unicode"/>
                <a:cs typeface="Lucida Sans Unicode"/>
              </a:rPr>
              <a:t> </a:t>
            </a:r>
            <a:r>
              <a:rPr sz="3200" spc="-10" dirty="0">
                <a:latin typeface="Lucida Sans Unicode"/>
                <a:cs typeface="Lucida Sans Unicode"/>
              </a:rPr>
              <a:t>деятельность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70348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6200" y="342900"/>
            <a:ext cx="17805796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8000" spc="-25" dirty="0" err="1" smtClean="0">
                <a:solidFill>
                  <a:srgbClr val="92D050"/>
                </a:solidFill>
              </a:rPr>
              <a:t>Взаимодействи</a:t>
            </a:r>
            <a:r>
              <a:rPr lang="ru-RU" sz="8000" spc="-25" dirty="0" smtClean="0">
                <a:solidFill>
                  <a:srgbClr val="92D050"/>
                </a:solidFill>
              </a:rPr>
              <a:t>е </a:t>
            </a:r>
            <a:r>
              <a:rPr sz="8000" dirty="0" smtClean="0">
                <a:solidFill>
                  <a:srgbClr val="92D050"/>
                </a:solidFill>
              </a:rPr>
              <a:t>с</a:t>
            </a:r>
            <a:r>
              <a:rPr sz="8000" spc="35" dirty="0" smtClean="0">
                <a:solidFill>
                  <a:srgbClr val="92D050"/>
                </a:solidFill>
              </a:rPr>
              <a:t> </a:t>
            </a:r>
            <a:r>
              <a:rPr sz="8000" spc="-10" dirty="0" err="1" smtClean="0">
                <a:solidFill>
                  <a:srgbClr val="92D050"/>
                </a:solidFill>
              </a:rPr>
              <a:t>семьями</a:t>
            </a:r>
            <a:r>
              <a:rPr lang="ru-RU" sz="8000" spc="-10" dirty="0" smtClean="0">
                <a:solidFill>
                  <a:srgbClr val="92D050"/>
                </a:solidFill>
              </a:rPr>
              <a:t> </a:t>
            </a:r>
            <a:r>
              <a:rPr sz="8000" spc="-10" dirty="0" err="1" smtClean="0">
                <a:solidFill>
                  <a:srgbClr val="92D050"/>
                </a:solidFill>
              </a:rPr>
              <a:t>воспитанников</a:t>
            </a:r>
            <a:endParaRPr sz="8000" dirty="0">
              <a:solidFill>
                <a:srgbClr val="92D050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0600" y="4142486"/>
            <a:ext cx="7556500" cy="2561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816735" algn="l"/>
                <a:tab pos="1887220" algn="l"/>
                <a:tab pos="3084830" algn="l"/>
                <a:tab pos="585787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родителями </a:t>
            </a:r>
            <a:r>
              <a:rPr sz="2400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4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</a:t>
            </a:r>
            <a:r>
              <a:rPr lang="ru-RU"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семьи и повышение компетентности родителей в вопросах образования, охраны и укрепления здоровья детей. Единство подходов к воспитанию и обучению детей в условиях ДОУ и семьи.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1300" y="7220863"/>
            <a:ext cx="7606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  <a:tab pos="4393565" algn="l"/>
                <a:tab pos="6158230" algn="l"/>
              </a:tabLst>
            </a:pPr>
            <a:r>
              <a:rPr sz="2400" dirty="0">
                <a:latin typeface="Trebuchet MS"/>
                <a:cs typeface="Trebuchet MS"/>
              </a:rPr>
              <a:t>	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9218" name="Picture 2" descr="https://gas-kvas.com/uploads/posts/2023-02/1676465659_gas-kvas-com-p-semeinii-prazdnik-detskii-risunok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009900"/>
            <a:ext cx="6102804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31" y="-4191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h48-gorlovka-r897.gosweb.gosuslugi.ru/netcat_files/55/656/009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r="22258" b="3884"/>
          <a:stretch/>
        </p:blipFill>
        <p:spPr bwMode="auto">
          <a:xfrm>
            <a:off x="1447800" y="1866900"/>
            <a:ext cx="6531840" cy="62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57200" y="647700"/>
            <a:ext cx="17145000" cy="174791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41780" marR="5080" indent="-1529715" algn="ctr">
              <a:lnSpc>
                <a:spcPts val="6680"/>
              </a:lnSpc>
              <a:spcBef>
                <a:spcPts val="229"/>
              </a:spcBef>
            </a:pP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21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spc="-21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r>
              <a:rPr spc="-21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консультационно-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</a:t>
            </a:r>
            <a:r>
              <a:rPr spc="-34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193365" y="4091015"/>
            <a:ext cx="8078470" cy="10160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40"/>
              </a:spcBef>
              <a:tabLst>
                <a:tab pos="1402715" algn="l"/>
                <a:tab pos="4328160" algn="l"/>
                <a:tab pos="5652770" algn="l"/>
                <a:tab pos="6420485" algn="l"/>
              </a:tabLst>
            </a:pP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КМП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93365" y="4586315"/>
            <a:ext cx="5795010" cy="971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3808095" algn="l"/>
                <a:tab pos="431355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воспитывающим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85824" y="5150233"/>
            <a:ext cx="2486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409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3365" y="5576915"/>
            <a:ext cx="807910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8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sz="28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дома,</a:t>
            </a:r>
            <a:r>
              <a:rPr sz="28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-13335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379595" marR="5080" indent="-2941320">
              <a:lnSpc>
                <a:spcPts val="6450"/>
              </a:lnSpc>
              <a:spcBef>
                <a:spcPts val="470"/>
              </a:spcBef>
            </a:pP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spc="-13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pc="-12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консультационно-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</a:t>
            </a:r>
            <a:r>
              <a:rPr spc="-34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3125479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20390" y="2840993"/>
            <a:ext cx="15652115" cy="3970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sz="28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sz="28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8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100"/>
              </a:lnSpc>
            </a:pP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представителями)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</a:t>
            </a:r>
            <a:r>
              <a:rPr sz="2800" spc="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100"/>
              </a:lnSpc>
            </a:pP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</a:t>
            </a:r>
            <a:r>
              <a:rPr sz="2800" spc="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</a:t>
            </a:r>
            <a:r>
              <a:rPr sz="2800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1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800" spc="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28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</a:t>
            </a:r>
            <a:r>
              <a:rPr sz="28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8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посещающими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4116079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5601979"/>
            <a:ext cx="104775" cy="104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-13335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288155" marR="5080" indent="-574675">
              <a:lnSpc>
                <a:spcPts val="6450"/>
              </a:lnSpc>
              <a:spcBef>
                <a:spcPts val="470"/>
              </a:spcBef>
            </a:pPr>
            <a:r>
              <a:rPr spc="-65" dirty="0">
                <a:solidFill>
                  <a:srgbClr val="92D050"/>
                </a:solidFill>
              </a:rPr>
              <a:t>Задачи</a:t>
            </a:r>
            <a:r>
              <a:rPr spc="-245" dirty="0">
                <a:solidFill>
                  <a:srgbClr val="92D050"/>
                </a:solidFill>
              </a:rPr>
              <a:t> </a:t>
            </a:r>
            <a:r>
              <a:rPr spc="-20" dirty="0">
                <a:solidFill>
                  <a:srgbClr val="92D050"/>
                </a:solidFill>
              </a:rPr>
              <a:t>консультационно- </a:t>
            </a:r>
            <a:r>
              <a:rPr dirty="0">
                <a:solidFill>
                  <a:srgbClr val="92D050"/>
                </a:solidFill>
              </a:rPr>
              <a:t>методического</a:t>
            </a:r>
            <a:r>
              <a:rPr spc="-345" dirty="0">
                <a:solidFill>
                  <a:srgbClr val="92D050"/>
                </a:solidFill>
              </a:rPr>
              <a:t> </a:t>
            </a:r>
            <a:r>
              <a:rPr spc="-10" dirty="0">
                <a:solidFill>
                  <a:srgbClr val="92D050"/>
                </a:solidFill>
              </a:rPr>
              <a:t>пункта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3179696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20390" y="2963828"/>
            <a:ext cx="11621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0575" algn="l"/>
                <a:tab pos="5517515" algn="l"/>
                <a:tab pos="7401559" algn="l"/>
                <a:tab pos="972629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32257" y="2963828"/>
            <a:ext cx="3639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88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представителям)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0390" y="3390510"/>
            <a:ext cx="1565211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00"/>
              </a:spcBef>
            </a:pP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2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</a:t>
            </a:r>
            <a:r>
              <a:rPr sz="28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sz="2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</a:t>
            </a:r>
            <a:r>
              <a:rPr sz="2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</a:t>
            </a:r>
            <a:r>
              <a:rPr sz="28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8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1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 развития  интеллектуальной,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 и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</a:t>
            </a:r>
            <a:r>
              <a:rPr sz="280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r>
              <a:rPr sz="28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</a:t>
            </a:r>
            <a:r>
              <a:rPr sz="2800" spc="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sz="280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8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</a:t>
            </a:r>
            <a:r>
              <a:rPr sz="2800" spc="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посещающим</a:t>
            </a:r>
            <a:r>
              <a:rPr sz="28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содействия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4665596"/>
            <a:ext cx="104775" cy="1047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49" y="6151496"/>
            <a:ext cx="104775" cy="1047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77168" y="5875195"/>
            <a:ext cx="9249410" cy="971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tabLst>
                <a:tab pos="2898775" algn="l"/>
                <a:tab pos="3451225" algn="l"/>
                <a:tab pos="5252720" algn="l"/>
                <a:tab pos="5988050" algn="l"/>
                <a:tab pos="6965950" algn="l"/>
                <a:tab pos="77216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образовательные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53600" y="5875195"/>
            <a:ext cx="6264275" cy="971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5080" indent="-144780">
              <a:lnSpc>
                <a:spcPct val="116100"/>
              </a:lnSpc>
              <a:spcBef>
                <a:spcPts val="100"/>
              </a:spcBef>
              <a:tabLst>
                <a:tab pos="670560" algn="l"/>
                <a:tab pos="1029969" algn="l"/>
                <a:tab pos="3182620" algn="l"/>
                <a:tab pos="3985895" algn="l"/>
              </a:tabLst>
            </a:pP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0390" y="6857610"/>
            <a:ext cx="15652115" cy="20066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учреждение;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1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</a:t>
            </a:r>
            <a:r>
              <a:rPr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r>
              <a:rPr sz="2800" spc="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800" spc="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2800" spc="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</a:t>
            </a:r>
            <a:r>
              <a:rPr sz="2800" spc="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квалифицированную</a:t>
            </a:r>
            <a:r>
              <a:rPr sz="2800" spc="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2800" spc="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sz="2800" spc="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9" y="7637396"/>
            <a:ext cx="104775" cy="1047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070351"/>
            <a:ext cx="201405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200" y="647700"/>
            <a:ext cx="15518575" cy="256095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288155" marR="5080" indent="-574675" algn="ctr">
              <a:lnSpc>
                <a:spcPts val="6450"/>
              </a:lnSpc>
              <a:spcBef>
                <a:spcPts val="470"/>
              </a:spcBef>
            </a:pPr>
            <a:r>
              <a:rPr lang="ru-RU" sz="6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6000" spc="-6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ru-RU" sz="6000" spc="-6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МАУДО</a:t>
            </a:r>
            <a:r>
              <a:rPr lang="ru-RU" sz="6000" spc="-4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000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  <a:r>
              <a:rPr lang="ru-RU" sz="6000" spc="-7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spc="-5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</a:t>
            </a:r>
            <a:r>
              <a:rPr lang="ru-RU" sz="6000" spc="-2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spc="-1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11114"/>
              </p:ext>
            </p:extLst>
          </p:nvPr>
        </p:nvGraphicFramePr>
        <p:xfrm>
          <a:off x="3200400" y="3160232"/>
          <a:ext cx="12725400" cy="1798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725400">
                  <a:extLst>
                    <a:ext uri="{9D8B030D-6E8A-4147-A177-3AD203B41FA5}">
                      <a16:colId xmlns:a16="http://schemas.microsoft.com/office/drawing/2014/main" val="3690469716"/>
                    </a:ext>
                  </a:extLst>
                </a:gridCol>
              </a:tblGrid>
              <a:tr h="894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Муниципального автономного учреждения культуры города Тюмени «Централизованная городская библиотечная система» «Библиотека № 10»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960684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 учреждение культуры города Тюмени дом культуры "Поиск" (МАУК ДК "Поиск")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37453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82302"/>
              </p:ext>
            </p:extLst>
          </p:nvPr>
        </p:nvGraphicFramePr>
        <p:xfrm>
          <a:off x="3200400" y="4977602"/>
          <a:ext cx="12725400" cy="41082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725400">
                  <a:extLst>
                    <a:ext uri="{9D8B030D-6E8A-4147-A177-3AD203B41FA5}">
                      <a16:colId xmlns:a16="http://schemas.microsoft.com/office/drawing/2014/main" val="458678336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 учреждение Информационно – методический центр города Тюмени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652526"/>
                  </a:ext>
                </a:extLst>
              </a:tr>
              <a:tr h="97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Информационно-методический портал «Детские сады Тюменской области»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812676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</a:t>
                      </a:r>
                      <a:r>
                        <a:rPr lang="en-US" sz="2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2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864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Муниципального автономного учреждения культуры города Тюмени «Централизованная городская библиотечная система» «Библиотека № 10»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129157"/>
                  </a:ext>
                </a:extLst>
              </a:tr>
              <a:tr h="88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автономное учреждение культуры города Тюмени дом культуры "Поиск" (МАУК ДК "Поиск")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519879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ДО ДЮСШ Старт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XXI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Век города Тюмени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59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69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5901"/>
            <a:ext cx="18364200" cy="103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5763" y="3009900"/>
            <a:ext cx="134591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92D050"/>
                </a:solidFill>
                <a:effectLst/>
              </a:rPr>
              <a:t>Благодарим за внимание!</a:t>
            </a:r>
            <a:endParaRPr lang="ru-RU" sz="8000" b="1" cap="none" spc="0" dirty="0">
              <a:ln/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232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55" y="-512026"/>
            <a:ext cx="18387951" cy="110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238938" y="1638300"/>
            <a:ext cx="15722364" cy="539057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0005" marR="32384" algn="ctr">
              <a:lnSpc>
                <a:spcPts val="3829"/>
              </a:lnSpc>
              <a:spcBef>
                <a:spcPts val="235"/>
              </a:spcBef>
            </a:pP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</a:t>
            </a:r>
            <a:r>
              <a:rPr sz="32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32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sz="32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32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3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200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sz="32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Тюмени </a:t>
            </a:r>
            <a:r>
              <a:rPr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программой,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образовательного</a:t>
            </a:r>
            <a:r>
              <a:rPr sz="3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sz="3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3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3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№1155,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Минюсте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2013г.,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65"/>
              </a:lnSpc>
            </a:pPr>
            <a:r>
              <a:rPr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№30384;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marR="281305" indent="-635" algn="ctr">
              <a:lnSpc>
                <a:spcPts val="3829"/>
              </a:lnSpc>
              <a:spcBef>
                <a:spcPts val="75"/>
              </a:spcBef>
            </a:pPr>
            <a:r>
              <a:rPr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№955,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Минюсте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2023г., регистрационный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№72264)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ДО)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</a:t>
            </a:r>
            <a:r>
              <a:rPr sz="3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3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(утверждена приказом</a:t>
            </a:r>
            <a:r>
              <a:rPr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r>
              <a:rPr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1028,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Минюсте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</a:t>
            </a:r>
            <a:r>
              <a:rPr sz="3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71847)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ДО).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190500"/>
            <a:ext cx="18387951" cy="1103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6000" y="962088"/>
            <a:ext cx="6908800" cy="260712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229"/>
              </a:spcBef>
            </a:pP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spc="-7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pc="-27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16000" y="4643907"/>
            <a:ext cx="7887334" cy="2422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  <a:tabLst>
                <a:tab pos="6078220" algn="l"/>
              </a:tabLst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азностороннее</a:t>
            </a:r>
            <a:r>
              <a:rPr sz="2700" spc="4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2700" spc="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2700" spc="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700" spc="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7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  <a:r>
              <a:rPr sz="27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7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7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</a:t>
            </a:r>
            <a:r>
              <a:rPr sz="27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sz="27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</a:t>
            </a:r>
            <a:r>
              <a:rPr sz="27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7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7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z="2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</a:t>
            </a:r>
            <a:r>
              <a:rPr lang="ru-RU" sz="27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7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sz="27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</a:t>
            </a:r>
            <a:r>
              <a:rPr sz="2700" spc="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700" spc="6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</a:t>
            </a:r>
            <a:r>
              <a:rPr sz="2700" spc="6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</a:t>
            </a:r>
            <a:r>
              <a:rPr sz="2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sz="2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традиций.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sun1-27.userapi.com/s/v1/ig2/Se4QtGp60WiRs8MdU6Q9UYt5Gn35E5jsBsw-AqaMcjnDO_Aome3grIeFGJaOD9im1Jcjp8JN0Tmn4pW2SKCU73pn.jpg?size=803x860&amp;quality=95&amp;crop=104,0,803,860&amp;av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48485"/>
            <a:ext cx="6201261" cy="66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89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6800" y="384155"/>
            <a:ext cx="13716000" cy="174855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234"/>
              </a:spcBef>
            </a:pP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pc="-10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pc="-10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pc="-27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50" y="2842330"/>
            <a:ext cx="80082" cy="8008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59650" y="2641580"/>
            <a:ext cx="16388715" cy="591700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205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единых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205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ДОУ;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799"/>
              </a:lnSpc>
            </a:pP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</a:t>
            </a:r>
            <a:r>
              <a:rPr sz="2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</a:t>
            </a:r>
            <a:r>
              <a:rPr sz="2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</a:t>
            </a:r>
            <a:r>
              <a:rPr sz="2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 </a:t>
            </a:r>
            <a:r>
              <a:rPr sz="205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5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жизнь,</a:t>
            </a:r>
            <a:r>
              <a:rPr sz="205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достоинство,</a:t>
            </a:r>
            <a:r>
              <a:rPr sz="205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sz="2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</a:t>
            </a:r>
            <a:r>
              <a:rPr sz="2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</a:t>
            </a:r>
            <a:r>
              <a:rPr sz="205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гражданственность,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r>
              <a:rPr sz="20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</a:t>
            </a:r>
            <a:r>
              <a:rPr sz="20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идеалы,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крепкая</a:t>
            </a:r>
            <a:r>
              <a:rPr sz="20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созидательный</a:t>
            </a:r>
            <a:r>
              <a:rPr sz="20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труд,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</a:t>
            </a:r>
            <a:r>
              <a:rPr sz="20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</a:t>
            </a:r>
            <a:r>
              <a:rPr sz="205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материальным,</a:t>
            </a:r>
            <a:r>
              <a:rPr sz="2050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гуманизм,</a:t>
            </a:r>
            <a:r>
              <a:rPr sz="205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милосердие,</a:t>
            </a:r>
            <a:r>
              <a:rPr sz="205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справедливость,</a:t>
            </a:r>
            <a:r>
              <a:rPr sz="205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коллективизм,</a:t>
            </a:r>
            <a:r>
              <a:rPr sz="205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взаимопомощь</a:t>
            </a:r>
            <a:r>
              <a:rPr sz="205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взаимоуважение,</a:t>
            </a:r>
            <a:r>
              <a:rPr sz="205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sz="2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</a:t>
            </a:r>
            <a:r>
              <a:rPr sz="2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поколений,</a:t>
            </a:r>
            <a:r>
              <a:rPr sz="205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  <a:r>
              <a:rPr sz="2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</a:t>
            </a:r>
            <a:r>
              <a:rPr sz="2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  <a:r>
              <a:rPr sz="205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2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sz="20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sz="20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окружающему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миру,</a:t>
            </a:r>
            <a:r>
              <a:rPr sz="20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осмысления</a:t>
            </a:r>
            <a:r>
              <a:rPr sz="20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ценностей;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799"/>
              </a:lnSpc>
            </a:pP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развития;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799"/>
              </a:lnSpc>
            </a:pP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sz="205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равного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205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5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205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05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05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r>
              <a:rPr sz="205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sz="205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возможностей;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6799"/>
              </a:lnSpc>
              <a:tabLst>
                <a:tab pos="1917064" algn="l"/>
                <a:tab pos="3328035" algn="l"/>
                <a:tab pos="5137150" algn="l"/>
                <a:tab pos="6977380" algn="l"/>
                <a:tab pos="9041130" algn="l"/>
                <a:tab pos="10252075" algn="l"/>
                <a:tab pos="10640060" algn="l"/>
                <a:tab pos="11617325" algn="l"/>
                <a:tab pos="13578205" algn="l"/>
                <a:tab pos="16207105" algn="l"/>
              </a:tabLst>
            </a:pP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sz="205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</a:t>
            </a:r>
            <a:r>
              <a:rPr sz="205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sz="2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05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благополучия; </a:t>
            </a:r>
            <a:endParaRPr lang="ru-RU" sz="205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6799"/>
              </a:lnSpc>
              <a:tabLst>
                <a:tab pos="1917064" algn="l"/>
                <a:tab pos="3328035" algn="l"/>
                <a:tab pos="5137150" algn="l"/>
                <a:tab pos="6977380" algn="l"/>
                <a:tab pos="9041130" algn="l"/>
                <a:tab pos="10252075" algn="l"/>
                <a:tab pos="10640060" algn="l"/>
                <a:tab pos="11617325" algn="l"/>
                <a:tab pos="13578205" algn="l"/>
                <a:tab pos="16207105" algn="l"/>
              </a:tabLst>
            </a:pPr>
            <a:r>
              <a:rPr sz="205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5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физических,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личностных,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патриотизма,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sz="205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  <a:r>
              <a:rPr sz="2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инициативности,</a:t>
            </a:r>
            <a:r>
              <a:rPr sz="2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sz="205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ответственности;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799"/>
              </a:lnSpc>
            </a:pP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205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sz="205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sz="205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205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205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</a:t>
            </a:r>
            <a:r>
              <a:rPr sz="2050" spc="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5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</a:t>
            </a:r>
            <a:r>
              <a:rPr sz="205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05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</a:t>
            </a:r>
            <a:r>
              <a:rPr sz="205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</a:t>
            </a:r>
            <a:r>
              <a:rPr sz="205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</a:t>
            </a:r>
            <a:r>
              <a:rPr sz="2050" spc="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05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sz="205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sz="205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799"/>
              </a:lnSpc>
            </a:pP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</a:t>
            </a:r>
            <a:r>
              <a:rPr sz="2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достаточного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успешного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sz="205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z="2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</a:t>
            </a:r>
            <a:r>
              <a:rPr sz="205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05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50" y="3207149"/>
            <a:ext cx="80082" cy="800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50" y="5031245"/>
            <a:ext cx="80082" cy="8008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150" y="5760884"/>
            <a:ext cx="80082" cy="8008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50" y="6490522"/>
            <a:ext cx="80082" cy="800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1150" y="6855341"/>
            <a:ext cx="80082" cy="8008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150" y="7584979"/>
            <a:ext cx="80082" cy="80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1" y="820405"/>
            <a:ext cx="13632936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7085" marR="5080" indent="-2065020" algn="ctr">
              <a:lnSpc>
                <a:spcPct val="116100"/>
              </a:lnSpc>
              <a:spcBef>
                <a:spcPts val="95"/>
              </a:spcBef>
            </a:pP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</a:t>
            </a:r>
            <a:r>
              <a:rPr spc="-31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периоды,</a:t>
            </a:r>
            <a:r>
              <a:rPr spc="-3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охватываемые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</a:t>
            </a:r>
            <a:r>
              <a:rPr spc="-229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2875" y="6812417"/>
            <a:ext cx="4325620" cy="1118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99060" algn="ctr">
              <a:lnSpc>
                <a:spcPct val="100000"/>
              </a:lnSpc>
              <a:spcBef>
                <a:spcPts val="675"/>
              </a:spcBef>
            </a:pPr>
            <a:r>
              <a:rPr sz="3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Младенчество</a:t>
            </a: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sz="3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3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8490609" y="-12483311"/>
            <a:ext cx="97674" cy="85653"/>
            <a:chOff x="2831832" y="4062001"/>
            <a:chExt cx="2123440" cy="2152015"/>
          </a:xfrm>
        </p:grpSpPr>
        <p:sp>
          <p:nvSpPr>
            <p:cNvPr id="5" name="object 5"/>
            <p:cNvSpPr/>
            <p:nvPr/>
          </p:nvSpPr>
          <p:spPr>
            <a:xfrm>
              <a:off x="3034308" y="4543776"/>
              <a:ext cx="1841500" cy="1610995"/>
            </a:xfrm>
            <a:custGeom>
              <a:avLst/>
              <a:gdLst/>
              <a:ahLst/>
              <a:cxnLst/>
              <a:rect l="l" t="t" r="r" b="b"/>
              <a:pathLst>
                <a:path w="1841500" h="1610995">
                  <a:moveTo>
                    <a:pt x="1767715" y="1610683"/>
                  </a:moveTo>
                  <a:lnTo>
                    <a:pt x="1693043" y="1571050"/>
                  </a:lnTo>
                  <a:lnTo>
                    <a:pt x="1647904" y="1538402"/>
                  </a:lnTo>
                  <a:lnTo>
                    <a:pt x="1616900" y="1499281"/>
                  </a:lnTo>
                  <a:lnTo>
                    <a:pt x="1597250" y="1455969"/>
                  </a:lnTo>
                  <a:lnTo>
                    <a:pt x="1586176" y="1410747"/>
                  </a:lnTo>
                  <a:lnTo>
                    <a:pt x="1580900" y="1365896"/>
                  </a:lnTo>
                  <a:lnTo>
                    <a:pt x="1578642" y="1323699"/>
                  </a:lnTo>
                  <a:lnTo>
                    <a:pt x="1575029" y="1269896"/>
                  </a:lnTo>
                  <a:lnTo>
                    <a:pt x="1568051" y="1229927"/>
                  </a:lnTo>
                  <a:lnTo>
                    <a:pt x="1532690" y="1180922"/>
                  </a:lnTo>
                  <a:lnTo>
                    <a:pt x="1491016" y="1164791"/>
                  </a:lnTo>
                  <a:lnTo>
                    <a:pt x="1438752" y="1156808"/>
                  </a:lnTo>
                  <a:lnTo>
                    <a:pt x="1381641" y="1154197"/>
                  </a:lnTo>
                  <a:lnTo>
                    <a:pt x="1267175" y="1154220"/>
                  </a:lnTo>
                  <a:lnTo>
                    <a:pt x="1211865" y="1151049"/>
                  </a:lnTo>
                  <a:lnTo>
                    <a:pt x="1161172" y="1141461"/>
                  </a:lnTo>
                  <a:lnTo>
                    <a:pt x="1116775" y="1122246"/>
                  </a:lnTo>
                  <a:lnTo>
                    <a:pt x="1080350" y="1090195"/>
                  </a:lnTo>
                  <a:lnTo>
                    <a:pt x="1054741" y="1038624"/>
                  </a:lnTo>
                  <a:lnTo>
                    <a:pt x="1050463" y="1001691"/>
                  </a:lnTo>
                  <a:lnTo>
                    <a:pt x="1056417" y="956969"/>
                  </a:lnTo>
                  <a:lnTo>
                    <a:pt x="1060792" y="938578"/>
                  </a:lnTo>
                  <a:lnTo>
                    <a:pt x="1063417" y="925155"/>
                  </a:lnTo>
                  <a:lnTo>
                    <a:pt x="1064696" y="915940"/>
                  </a:lnTo>
                  <a:lnTo>
                    <a:pt x="1065033" y="910173"/>
                  </a:lnTo>
                  <a:lnTo>
                    <a:pt x="1063597" y="908263"/>
                  </a:lnTo>
                  <a:lnTo>
                    <a:pt x="1018153" y="880501"/>
                  </a:lnTo>
                  <a:lnTo>
                    <a:pt x="980338" y="862956"/>
                  </a:lnTo>
                  <a:lnTo>
                    <a:pt x="934025" y="843216"/>
                  </a:lnTo>
                  <a:lnTo>
                    <a:pt x="880385" y="821462"/>
                  </a:lnTo>
                  <a:lnTo>
                    <a:pt x="820590" y="797878"/>
                  </a:lnTo>
                  <a:lnTo>
                    <a:pt x="727573" y="761667"/>
                  </a:lnTo>
                  <a:lnTo>
                    <a:pt x="679901" y="738930"/>
                  </a:lnTo>
                  <a:lnTo>
                    <a:pt x="640869" y="711448"/>
                  </a:lnTo>
                  <a:lnTo>
                    <a:pt x="610499" y="679290"/>
                  </a:lnTo>
                  <a:lnTo>
                    <a:pt x="588813" y="642526"/>
                  </a:lnTo>
                  <a:lnTo>
                    <a:pt x="575835" y="601223"/>
                  </a:lnTo>
                  <a:lnTo>
                    <a:pt x="571931" y="558963"/>
                  </a:lnTo>
                  <a:lnTo>
                    <a:pt x="575117" y="517419"/>
                  </a:lnTo>
                  <a:lnTo>
                    <a:pt x="582971" y="476592"/>
                  </a:lnTo>
                  <a:lnTo>
                    <a:pt x="593067" y="436481"/>
                  </a:lnTo>
                  <a:lnTo>
                    <a:pt x="606014" y="382572"/>
                  </a:lnTo>
                  <a:lnTo>
                    <a:pt x="611632" y="337670"/>
                  </a:lnTo>
                  <a:lnTo>
                    <a:pt x="606612" y="299095"/>
                  </a:lnTo>
                  <a:lnTo>
                    <a:pt x="587645" y="264164"/>
                  </a:lnTo>
                  <a:lnTo>
                    <a:pt x="551423" y="230196"/>
                  </a:lnTo>
                  <a:lnTo>
                    <a:pt x="487617" y="192032"/>
                  </a:lnTo>
                  <a:lnTo>
                    <a:pt x="426281" y="171672"/>
                  </a:lnTo>
                  <a:lnTo>
                    <a:pt x="368679" y="165626"/>
                  </a:lnTo>
                  <a:lnTo>
                    <a:pt x="316077" y="170403"/>
                  </a:lnTo>
                  <a:lnTo>
                    <a:pt x="269739" y="182513"/>
                  </a:lnTo>
                  <a:lnTo>
                    <a:pt x="230930" y="198468"/>
                  </a:lnTo>
                  <a:lnTo>
                    <a:pt x="180955" y="227948"/>
                  </a:lnTo>
                  <a:lnTo>
                    <a:pt x="110571" y="287497"/>
                  </a:lnTo>
                  <a:lnTo>
                    <a:pt x="0" y="158569"/>
                  </a:lnTo>
                  <a:lnTo>
                    <a:pt x="62226" y="106043"/>
                  </a:lnTo>
                  <a:lnTo>
                    <a:pt x="102733" y="77325"/>
                  </a:lnTo>
                  <a:lnTo>
                    <a:pt x="145753" y="52860"/>
                  </a:lnTo>
                  <a:lnTo>
                    <a:pt x="190928" y="32782"/>
                  </a:lnTo>
                  <a:lnTo>
                    <a:pt x="237897" y="17225"/>
                  </a:lnTo>
                  <a:lnTo>
                    <a:pt x="311194" y="2831"/>
                  </a:lnTo>
                  <a:lnTo>
                    <a:pt x="352724" y="0"/>
                  </a:lnTo>
                  <a:lnTo>
                    <a:pt x="397019" y="1248"/>
                  </a:lnTo>
                  <a:lnTo>
                    <a:pt x="443714" y="7452"/>
                  </a:lnTo>
                  <a:lnTo>
                    <a:pt x="492441" y="19489"/>
                  </a:lnTo>
                  <a:lnTo>
                    <a:pt x="542835" y="38235"/>
                  </a:lnTo>
                  <a:lnTo>
                    <a:pt x="594529" y="64565"/>
                  </a:lnTo>
                  <a:lnTo>
                    <a:pt x="647157" y="99357"/>
                  </a:lnTo>
                  <a:lnTo>
                    <a:pt x="697542" y="143653"/>
                  </a:lnTo>
                  <a:lnTo>
                    <a:pt x="733824" y="189426"/>
                  </a:lnTo>
                  <a:lnTo>
                    <a:pt x="757924" y="235891"/>
                  </a:lnTo>
                  <a:lnTo>
                    <a:pt x="771765" y="282261"/>
                  </a:lnTo>
                  <a:lnTo>
                    <a:pt x="777270" y="327751"/>
                  </a:lnTo>
                  <a:lnTo>
                    <a:pt x="776361" y="371575"/>
                  </a:lnTo>
                  <a:lnTo>
                    <a:pt x="770961" y="412946"/>
                  </a:lnTo>
                  <a:lnTo>
                    <a:pt x="762993" y="451079"/>
                  </a:lnTo>
                  <a:lnTo>
                    <a:pt x="754378" y="485187"/>
                  </a:lnTo>
                  <a:lnTo>
                    <a:pt x="740549" y="544250"/>
                  </a:lnTo>
                  <a:lnTo>
                    <a:pt x="753099" y="594508"/>
                  </a:lnTo>
                  <a:lnTo>
                    <a:pt x="810382" y="618891"/>
                  </a:lnTo>
                  <a:lnTo>
                    <a:pt x="878500" y="645522"/>
                  </a:lnTo>
                  <a:lnTo>
                    <a:pt x="938261" y="669171"/>
                  </a:lnTo>
                  <a:lnTo>
                    <a:pt x="990325" y="690347"/>
                  </a:lnTo>
                  <a:lnTo>
                    <a:pt x="1035355" y="709558"/>
                  </a:lnTo>
                  <a:lnTo>
                    <a:pt x="1074013" y="727315"/>
                  </a:lnTo>
                  <a:lnTo>
                    <a:pt x="1134860" y="760500"/>
                  </a:lnTo>
                  <a:lnTo>
                    <a:pt x="1200151" y="819469"/>
                  </a:lnTo>
                  <a:lnTo>
                    <a:pt x="1222858" y="863732"/>
                  </a:lnTo>
                  <a:lnTo>
                    <a:pt x="1231092" y="907698"/>
                  </a:lnTo>
                  <a:lnTo>
                    <a:pt x="1229445" y="949325"/>
                  </a:lnTo>
                  <a:lnTo>
                    <a:pt x="1222514" y="986575"/>
                  </a:lnTo>
                  <a:lnTo>
                    <a:pt x="1244241" y="987948"/>
                  </a:lnTo>
                  <a:lnTo>
                    <a:pt x="1268526" y="988604"/>
                  </a:lnTo>
                  <a:lnTo>
                    <a:pt x="1293259" y="988724"/>
                  </a:lnTo>
                  <a:lnTo>
                    <a:pt x="1316332" y="988485"/>
                  </a:lnTo>
                  <a:lnTo>
                    <a:pt x="1366579" y="988262"/>
                  </a:lnTo>
                  <a:lnTo>
                    <a:pt x="1418023" y="989564"/>
                  </a:lnTo>
                  <a:lnTo>
                    <a:pt x="1469625" y="993917"/>
                  </a:lnTo>
                  <a:lnTo>
                    <a:pt x="1520351" y="1002846"/>
                  </a:lnTo>
                  <a:lnTo>
                    <a:pt x="1569161" y="1017876"/>
                  </a:lnTo>
                  <a:lnTo>
                    <a:pt x="1615020" y="1040534"/>
                  </a:lnTo>
                  <a:lnTo>
                    <a:pt x="1660011" y="1075164"/>
                  </a:lnTo>
                  <a:lnTo>
                    <a:pt x="1692902" y="1114505"/>
                  </a:lnTo>
                  <a:lnTo>
                    <a:pt x="1715662" y="1156895"/>
                  </a:lnTo>
                  <a:lnTo>
                    <a:pt x="1730258" y="1200672"/>
                  </a:lnTo>
                  <a:lnTo>
                    <a:pt x="1738657" y="1244173"/>
                  </a:lnTo>
                  <a:lnTo>
                    <a:pt x="1742829" y="1285736"/>
                  </a:lnTo>
                  <a:lnTo>
                    <a:pt x="1744739" y="1323699"/>
                  </a:lnTo>
                  <a:lnTo>
                    <a:pt x="1747237" y="1365846"/>
                  </a:lnTo>
                  <a:lnTo>
                    <a:pt x="1751081" y="1395863"/>
                  </a:lnTo>
                  <a:lnTo>
                    <a:pt x="1757259" y="1415224"/>
                  </a:lnTo>
                  <a:lnTo>
                    <a:pt x="1766758" y="1425409"/>
                  </a:lnTo>
                  <a:lnTo>
                    <a:pt x="1841430" y="1465520"/>
                  </a:lnTo>
                  <a:lnTo>
                    <a:pt x="1767715" y="1610683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1820" y="4278794"/>
              <a:ext cx="2061210" cy="1552575"/>
            </a:xfrm>
            <a:custGeom>
              <a:avLst/>
              <a:gdLst/>
              <a:ahLst/>
              <a:cxnLst/>
              <a:rect l="l" t="t" r="r" b="b"/>
              <a:pathLst>
                <a:path w="2061210" h="1552575">
                  <a:moveTo>
                    <a:pt x="1099794" y="707618"/>
                  </a:moveTo>
                  <a:lnTo>
                    <a:pt x="1099477" y="696290"/>
                  </a:lnTo>
                  <a:lnTo>
                    <a:pt x="1097915" y="638644"/>
                  </a:lnTo>
                  <a:lnTo>
                    <a:pt x="1093825" y="576072"/>
                  </a:lnTo>
                  <a:lnTo>
                    <a:pt x="1087983" y="519836"/>
                  </a:lnTo>
                  <a:lnTo>
                    <a:pt x="1080820" y="469811"/>
                  </a:lnTo>
                  <a:lnTo>
                    <a:pt x="1072781" y="425907"/>
                  </a:lnTo>
                  <a:lnTo>
                    <a:pt x="1064310" y="388035"/>
                  </a:lnTo>
                  <a:lnTo>
                    <a:pt x="1047800" y="329958"/>
                  </a:lnTo>
                  <a:lnTo>
                    <a:pt x="1030973" y="317068"/>
                  </a:lnTo>
                  <a:lnTo>
                    <a:pt x="1023391" y="318020"/>
                  </a:lnTo>
                  <a:lnTo>
                    <a:pt x="1017651" y="319938"/>
                  </a:lnTo>
                  <a:lnTo>
                    <a:pt x="1013345" y="324231"/>
                  </a:lnTo>
                  <a:lnTo>
                    <a:pt x="1011428" y="329488"/>
                  </a:lnTo>
                  <a:lnTo>
                    <a:pt x="886980" y="683806"/>
                  </a:lnTo>
                  <a:lnTo>
                    <a:pt x="882891" y="690295"/>
                  </a:lnTo>
                  <a:lnTo>
                    <a:pt x="876922" y="694550"/>
                  </a:lnTo>
                  <a:lnTo>
                    <a:pt x="869873" y="696290"/>
                  </a:lnTo>
                  <a:lnTo>
                    <a:pt x="862558" y="695261"/>
                  </a:lnTo>
                  <a:lnTo>
                    <a:pt x="855865" y="692873"/>
                  </a:lnTo>
                  <a:lnTo>
                    <a:pt x="851077" y="686663"/>
                  </a:lnTo>
                  <a:lnTo>
                    <a:pt x="850112" y="679500"/>
                  </a:lnTo>
                  <a:lnTo>
                    <a:pt x="846023" y="645820"/>
                  </a:lnTo>
                  <a:lnTo>
                    <a:pt x="839724" y="607275"/>
                  </a:lnTo>
                  <a:lnTo>
                    <a:pt x="830884" y="563943"/>
                  </a:lnTo>
                  <a:lnTo>
                    <a:pt x="819023" y="515200"/>
                  </a:lnTo>
                  <a:lnTo>
                    <a:pt x="803871" y="461492"/>
                  </a:lnTo>
                  <a:lnTo>
                    <a:pt x="785012" y="402551"/>
                  </a:lnTo>
                  <a:lnTo>
                    <a:pt x="766787" y="353682"/>
                  </a:lnTo>
                  <a:lnTo>
                    <a:pt x="746252" y="305816"/>
                  </a:lnTo>
                  <a:lnTo>
                    <a:pt x="723480" y="259029"/>
                  </a:lnTo>
                  <a:lnTo>
                    <a:pt x="698512" y="213410"/>
                  </a:lnTo>
                  <a:lnTo>
                    <a:pt x="671385" y="169049"/>
                  </a:lnTo>
                  <a:lnTo>
                    <a:pt x="642162" y="126009"/>
                  </a:lnTo>
                  <a:lnTo>
                    <a:pt x="610882" y="84391"/>
                  </a:lnTo>
                  <a:lnTo>
                    <a:pt x="577583" y="44272"/>
                  </a:lnTo>
                  <a:lnTo>
                    <a:pt x="542340" y="5727"/>
                  </a:lnTo>
                  <a:lnTo>
                    <a:pt x="528688" y="0"/>
                  </a:lnTo>
                  <a:lnTo>
                    <a:pt x="521462" y="1435"/>
                  </a:lnTo>
                  <a:lnTo>
                    <a:pt x="502196" y="44945"/>
                  </a:lnTo>
                  <a:lnTo>
                    <a:pt x="493191" y="83731"/>
                  </a:lnTo>
                  <a:lnTo>
                    <a:pt x="483463" y="129260"/>
                  </a:lnTo>
                  <a:lnTo>
                    <a:pt x="473671" y="180111"/>
                  </a:lnTo>
                  <a:lnTo>
                    <a:pt x="464502" y="234810"/>
                  </a:lnTo>
                  <a:lnTo>
                    <a:pt x="456628" y="291960"/>
                  </a:lnTo>
                  <a:lnTo>
                    <a:pt x="450735" y="350100"/>
                  </a:lnTo>
                  <a:lnTo>
                    <a:pt x="447497" y="407809"/>
                  </a:lnTo>
                  <a:lnTo>
                    <a:pt x="447598" y="463638"/>
                  </a:lnTo>
                  <a:lnTo>
                    <a:pt x="451688" y="516166"/>
                  </a:lnTo>
                  <a:lnTo>
                    <a:pt x="460451" y="563765"/>
                  </a:lnTo>
                  <a:lnTo>
                    <a:pt x="477520" y="633539"/>
                  </a:lnTo>
                  <a:lnTo>
                    <a:pt x="490880" y="691680"/>
                  </a:lnTo>
                  <a:lnTo>
                    <a:pt x="501002" y="739076"/>
                  </a:lnTo>
                  <a:lnTo>
                    <a:pt x="508342" y="776439"/>
                  </a:lnTo>
                  <a:lnTo>
                    <a:pt x="508177" y="784034"/>
                  </a:lnTo>
                  <a:lnTo>
                    <a:pt x="505180" y="790638"/>
                  </a:lnTo>
                  <a:lnTo>
                    <a:pt x="499935" y="795642"/>
                  </a:lnTo>
                  <a:lnTo>
                    <a:pt x="493026" y="798398"/>
                  </a:lnTo>
                  <a:lnTo>
                    <a:pt x="486333" y="799363"/>
                  </a:lnTo>
                  <a:lnTo>
                    <a:pt x="480110" y="797445"/>
                  </a:lnTo>
                  <a:lnTo>
                    <a:pt x="451675" y="765213"/>
                  </a:lnTo>
                  <a:lnTo>
                    <a:pt x="421106" y="729221"/>
                  </a:lnTo>
                  <a:lnTo>
                    <a:pt x="382828" y="682942"/>
                  </a:lnTo>
                  <a:lnTo>
                    <a:pt x="336029" y="625068"/>
                  </a:lnTo>
                  <a:lnTo>
                    <a:pt x="285165" y="564540"/>
                  </a:lnTo>
                  <a:lnTo>
                    <a:pt x="240055" y="515696"/>
                  </a:lnTo>
                  <a:lnTo>
                    <a:pt x="200863" y="477405"/>
                  </a:lnTo>
                  <a:lnTo>
                    <a:pt x="167703" y="448500"/>
                  </a:lnTo>
                  <a:lnTo>
                    <a:pt x="133781" y="424688"/>
                  </a:lnTo>
                  <a:lnTo>
                    <a:pt x="126428" y="424395"/>
                  </a:lnTo>
                  <a:lnTo>
                    <a:pt x="119532" y="426783"/>
                  </a:lnTo>
                  <a:lnTo>
                    <a:pt x="113931" y="431673"/>
                  </a:lnTo>
                  <a:lnTo>
                    <a:pt x="110578" y="436448"/>
                  </a:lnTo>
                  <a:lnTo>
                    <a:pt x="109143" y="442658"/>
                  </a:lnTo>
                  <a:lnTo>
                    <a:pt x="111061" y="448386"/>
                  </a:lnTo>
                  <a:lnTo>
                    <a:pt x="119964" y="478155"/>
                  </a:lnTo>
                  <a:lnTo>
                    <a:pt x="144221" y="556133"/>
                  </a:lnTo>
                  <a:lnTo>
                    <a:pt x="159499" y="603275"/>
                  </a:lnTo>
                  <a:lnTo>
                    <a:pt x="176809" y="655142"/>
                  </a:lnTo>
                  <a:lnTo>
                    <a:pt x="196113" y="711200"/>
                  </a:lnTo>
                  <a:lnTo>
                    <a:pt x="217385" y="770902"/>
                  </a:lnTo>
                  <a:lnTo>
                    <a:pt x="240588" y="833742"/>
                  </a:lnTo>
                  <a:lnTo>
                    <a:pt x="265671" y="899160"/>
                  </a:lnTo>
                  <a:lnTo>
                    <a:pt x="297103" y="971867"/>
                  </a:lnTo>
                  <a:lnTo>
                    <a:pt x="32550" y="751611"/>
                  </a:lnTo>
                  <a:lnTo>
                    <a:pt x="25869" y="748017"/>
                  </a:lnTo>
                  <a:lnTo>
                    <a:pt x="18618" y="747255"/>
                  </a:lnTo>
                  <a:lnTo>
                    <a:pt x="11620" y="749261"/>
                  </a:lnTo>
                  <a:lnTo>
                    <a:pt x="5753" y="753999"/>
                  </a:lnTo>
                  <a:lnTo>
                    <a:pt x="1435" y="759244"/>
                  </a:lnTo>
                  <a:lnTo>
                    <a:pt x="0" y="766889"/>
                  </a:lnTo>
                  <a:lnTo>
                    <a:pt x="2882" y="773569"/>
                  </a:lnTo>
                  <a:lnTo>
                    <a:pt x="19100" y="811098"/>
                  </a:lnTo>
                  <a:lnTo>
                    <a:pt x="38087" y="853567"/>
                  </a:lnTo>
                  <a:lnTo>
                    <a:pt x="59423" y="899566"/>
                  </a:lnTo>
                  <a:lnTo>
                    <a:pt x="82753" y="947623"/>
                  </a:lnTo>
                  <a:lnTo>
                    <a:pt x="107670" y="996315"/>
                  </a:lnTo>
                  <a:lnTo>
                    <a:pt x="133794" y="1044194"/>
                  </a:lnTo>
                  <a:lnTo>
                    <a:pt x="160743" y="1089799"/>
                  </a:lnTo>
                  <a:lnTo>
                    <a:pt x="188125" y="1131709"/>
                  </a:lnTo>
                  <a:lnTo>
                    <a:pt x="235648" y="1194435"/>
                  </a:lnTo>
                  <a:lnTo>
                    <a:pt x="264756" y="1228801"/>
                  </a:lnTo>
                  <a:lnTo>
                    <a:pt x="296938" y="1264323"/>
                  </a:lnTo>
                  <a:lnTo>
                    <a:pt x="331838" y="1300378"/>
                  </a:lnTo>
                  <a:lnTo>
                    <a:pt x="369074" y="1336332"/>
                  </a:lnTo>
                  <a:lnTo>
                    <a:pt x="408292" y="1371561"/>
                  </a:lnTo>
                  <a:lnTo>
                    <a:pt x="449110" y="1405445"/>
                  </a:lnTo>
                  <a:lnTo>
                    <a:pt x="491185" y="1437335"/>
                  </a:lnTo>
                  <a:lnTo>
                    <a:pt x="534136" y="1466634"/>
                  </a:lnTo>
                  <a:lnTo>
                    <a:pt x="577596" y="1492681"/>
                  </a:lnTo>
                  <a:lnTo>
                    <a:pt x="621207" y="1514868"/>
                  </a:lnTo>
                  <a:lnTo>
                    <a:pt x="664603" y="1532559"/>
                  </a:lnTo>
                  <a:lnTo>
                    <a:pt x="707402" y="1545132"/>
                  </a:lnTo>
                  <a:lnTo>
                    <a:pt x="749261" y="1551952"/>
                  </a:lnTo>
                  <a:lnTo>
                    <a:pt x="789800" y="1552397"/>
                  </a:lnTo>
                  <a:lnTo>
                    <a:pt x="795553" y="1551914"/>
                  </a:lnTo>
                  <a:lnTo>
                    <a:pt x="825754" y="1510423"/>
                  </a:lnTo>
                  <a:lnTo>
                    <a:pt x="860247" y="1453921"/>
                  </a:lnTo>
                  <a:lnTo>
                    <a:pt x="880973" y="1418183"/>
                  </a:lnTo>
                  <a:lnTo>
                    <a:pt x="903300" y="1378077"/>
                  </a:lnTo>
                  <a:lnTo>
                    <a:pt x="926680" y="1334058"/>
                  </a:lnTo>
                  <a:lnTo>
                    <a:pt x="950569" y="1286624"/>
                  </a:lnTo>
                  <a:lnTo>
                    <a:pt x="974432" y="1236230"/>
                  </a:lnTo>
                  <a:lnTo>
                    <a:pt x="997724" y="1183347"/>
                  </a:lnTo>
                  <a:lnTo>
                    <a:pt x="1019898" y="1128458"/>
                  </a:lnTo>
                  <a:lnTo>
                    <a:pt x="1032535" y="1093660"/>
                  </a:lnTo>
                  <a:lnTo>
                    <a:pt x="1040396" y="1072019"/>
                  </a:lnTo>
                  <a:lnTo>
                    <a:pt x="1058710" y="1014501"/>
                  </a:lnTo>
                  <a:lnTo>
                    <a:pt x="1074267" y="956386"/>
                  </a:lnTo>
                  <a:lnTo>
                    <a:pt x="1086535" y="898144"/>
                  </a:lnTo>
                  <a:lnTo>
                    <a:pt x="1094968" y="840232"/>
                  </a:lnTo>
                  <a:lnTo>
                    <a:pt x="1097864" y="799363"/>
                  </a:lnTo>
                  <a:lnTo>
                    <a:pt x="1099019" y="783120"/>
                  </a:lnTo>
                  <a:lnTo>
                    <a:pt x="1099794" y="707618"/>
                  </a:lnTo>
                  <a:close/>
                </a:path>
                <a:path w="2061210" h="1552575">
                  <a:moveTo>
                    <a:pt x="2060663" y="149936"/>
                  </a:moveTo>
                  <a:lnTo>
                    <a:pt x="1558544" y="51574"/>
                  </a:lnTo>
                  <a:lnTo>
                    <a:pt x="1594446" y="912533"/>
                  </a:lnTo>
                  <a:lnTo>
                    <a:pt x="2060663" y="149936"/>
                  </a:lnTo>
                  <a:close/>
                </a:path>
              </a:pathLst>
            </a:custGeom>
            <a:solidFill>
              <a:srgbClr val="FD4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3933" y="5606126"/>
              <a:ext cx="742315" cy="607695"/>
            </a:xfrm>
            <a:custGeom>
              <a:avLst/>
              <a:gdLst/>
              <a:ahLst/>
              <a:cxnLst/>
              <a:rect l="l" t="t" r="r" b="b"/>
              <a:pathLst>
                <a:path w="742314" h="607695">
                  <a:moveTo>
                    <a:pt x="140298" y="607544"/>
                  </a:moveTo>
                  <a:lnTo>
                    <a:pt x="100351" y="596987"/>
                  </a:lnTo>
                  <a:lnTo>
                    <a:pt x="65925" y="575730"/>
                  </a:lnTo>
                  <a:lnTo>
                    <a:pt x="39127" y="545430"/>
                  </a:lnTo>
                  <a:lnTo>
                    <a:pt x="22067" y="507744"/>
                  </a:lnTo>
                  <a:lnTo>
                    <a:pt x="12152" y="469886"/>
                  </a:lnTo>
                  <a:lnTo>
                    <a:pt x="4171" y="426773"/>
                  </a:lnTo>
                  <a:lnTo>
                    <a:pt x="0" y="380344"/>
                  </a:lnTo>
                  <a:lnTo>
                    <a:pt x="1514" y="332538"/>
                  </a:lnTo>
                  <a:lnTo>
                    <a:pt x="10589" y="285290"/>
                  </a:lnTo>
                  <a:lnTo>
                    <a:pt x="29100" y="240541"/>
                  </a:lnTo>
                  <a:lnTo>
                    <a:pt x="58924" y="200226"/>
                  </a:lnTo>
                  <a:lnTo>
                    <a:pt x="102956" y="159658"/>
                  </a:lnTo>
                  <a:lnTo>
                    <a:pt x="143005" y="132554"/>
                  </a:lnTo>
                  <a:lnTo>
                    <a:pt x="180474" y="115768"/>
                  </a:lnTo>
                  <a:lnTo>
                    <a:pt x="253280" y="100574"/>
                  </a:lnTo>
                  <a:lnTo>
                    <a:pt x="291422" y="95875"/>
                  </a:lnTo>
                  <a:lnTo>
                    <a:pt x="332593" y="88916"/>
                  </a:lnTo>
                  <a:lnTo>
                    <a:pt x="378195" y="76551"/>
                  </a:lnTo>
                  <a:lnTo>
                    <a:pt x="427744" y="59521"/>
                  </a:lnTo>
                  <a:lnTo>
                    <a:pt x="478685" y="41841"/>
                  </a:lnTo>
                  <a:lnTo>
                    <a:pt x="529312" y="25282"/>
                  </a:lnTo>
                  <a:lnTo>
                    <a:pt x="577919" y="11609"/>
                  </a:lnTo>
                  <a:lnTo>
                    <a:pt x="622801" y="2592"/>
                  </a:lnTo>
                  <a:lnTo>
                    <a:pt x="662254" y="0"/>
                  </a:lnTo>
                  <a:lnTo>
                    <a:pt x="694571" y="5599"/>
                  </a:lnTo>
                  <a:lnTo>
                    <a:pt x="718048" y="21159"/>
                  </a:lnTo>
                  <a:lnTo>
                    <a:pt x="730908" y="39963"/>
                  </a:lnTo>
                  <a:lnTo>
                    <a:pt x="739194" y="62485"/>
                  </a:lnTo>
                  <a:lnTo>
                    <a:pt x="741833" y="88606"/>
                  </a:lnTo>
                  <a:lnTo>
                    <a:pt x="737754" y="118205"/>
                  </a:lnTo>
                  <a:lnTo>
                    <a:pt x="705159" y="187356"/>
                  </a:lnTo>
                  <a:lnTo>
                    <a:pt x="674500" y="226668"/>
                  </a:lnTo>
                  <a:lnTo>
                    <a:pt x="632838" y="268977"/>
                  </a:lnTo>
                  <a:lnTo>
                    <a:pt x="579102" y="314162"/>
                  </a:lnTo>
                  <a:lnTo>
                    <a:pt x="512222" y="362103"/>
                  </a:lnTo>
                  <a:lnTo>
                    <a:pt x="457323" y="400937"/>
                  </a:lnTo>
                  <a:lnTo>
                    <a:pt x="409117" y="438696"/>
                  </a:lnTo>
                  <a:lnTo>
                    <a:pt x="366568" y="474593"/>
                  </a:lnTo>
                  <a:lnTo>
                    <a:pt x="328643" y="507840"/>
                  </a:lnTo>
                  <a:lnTo>
                    <a:pt x="294309" y="537648"/>
                  </a:lnTo>
                  <a:lnTo>
                    <a:pt x="262530" y="563231"/>
                  </a:lnTo>
                  <a:lnTo>
                    <a:pt x="232273" y="583800"/>
                  </a:lnTo>
                  <a:lnTo>
                    <a:pt x="202505" y="598567"/>
                  </a:lnTo>
                  <a:lnTo>
                    <a:pt x="172191" y="606744"/>
                  </a:lnTo>
                  <a:lnTo>
                    <a:pt x="140298" y="607544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406" y="4062001"/>
              <a:ext cx="1137920" cy="1264285"/>
            </a:xfrm>
            <a:custGeom>
              <a:avLst/>
              <a:gdLst/>
              <a:ahLst/>
              <a:cxnLst/>
              <a:rect l="l" t="t" r="r" b="b"/>
              <a:pathLst>
                <a:path w="1137920" h="1264285">
                  <a:moveTo>
                    <a:pt x="153651" y="318023"/>
                  </a:moveTo>
                  <a:lnTo>
                    <a:pt x="112852" y="317315"/>
                  </a:lnTo>
                  <a:lnTo>
                    <a:pt x="45054" y="298922"/>
                  </a:lnTo>
                  <a:lnTo>
                    <a:pt x="5498" y="229594"/>
                  </a:lnTo>
                  <a:lnTo>
                    <a:pt x="0" y="165219"/>
                  </a:lnTo>
                  <a:lnTo>
                    <a:pt x="6422" y="123633"/>
                  </a:lnTo>
                  <a:lnTo>
                    <a:pt x="24252" y="84820"/>
                  </a:lnTo>
                  <a:lnTo>
                    <a:pt x="51336" y="50914"/>
                  </a:lnTo>
                  <a:lnTo>
                    <a:pt x="85521" y="24052"/>
                  </a:lnTo>
                  <a:lnTo>
                    <a:pt x="124652" y="6369"/>
                  </a:lnTo>
                  <a:lnTo>
                    <a:pt x="166575" y="0"/>
                  </a:lnTo>
                  <a:lnTo>
                    <a:pt x="213929" y="9068"/>
                  </a:lnTo>
                  <a:lnTo>
                    <a:pt x="252919" y="33815"/>
                  </a:lnTo>
                  <a:lnTo>
                    <a:pt x="282306" y="70549"/>
                  </a:lnTo>
                  <a:lnTo>
                    <a:pt x="300847" y="115580"/>
                  </a:lnTo>
                  <a:lnTo>
                    <a:pt x="307303" y="165219"/>
                  </a:lnTo>
                  <a:lnTo>
                    <a:pt x="299457" y="213566"/>
                  </a:lnTo>
                  <a:lnTo>
                    <a:pt x="277618" y="255518"/>
                  </a:lnTo>
                  <a:lnTo>
                    <a:pt x="244338" y="288577"/>
                  </a:lnTo>
                  <a:lnTo>
                    <a:pt x="202165" y="310245"/>
                  </a:lnTo>
                  <a:lnTo>
                    <a:pt x="153651" y="318023"/>
                  </a:lnTo>
                  <a:close/>
                </a:path>
                <a:path w="1137920" h="1264285">
                  <a:moveTo>
                    <a:pt x="1060725" y="1263974"/>
                  </a:moveTo>
                  <a:lnTo>
                    <a:pt x="1030636" y="1262773"/>
                  </a:lnTo>
                  <a:lnTo>
                    <a:pt x="1005977" y="1254364"/>
                  </a:lnTo>
                  <a:lnTo>
                    <a:pt x="989306" y="1231541"/>
                  </a:lnTo>
                  <a:lnTo>
                    <a:pt x="983181" y="1187095"/>
                  </a:lnTo>
                  <a:lnTo>
                    <a:pt x="990278" y="1156183"/>
                  </a:lnTo>
                  <a:lnTo>
                    <a:pt x="1009088" y="1129614"/>
                  </a:lnTo>
                  <a:lnTo>
                    <a:pt x="1035886" y="1111014"/>
                  </a:lnTo>
                  <a:lnTo>
                    <a:pt x="1066947" y="1104008"/>
                  </a:lnTo>
                  <a:lnTo>
                    <a:pt x="1095989" y="1111014"/>
                  </a:lnTo>
                  <a:lnTo>
                    <a:pt x="1118344" y="1129614"/>
                  </a:lnTo>
                  <a:lnTo>
                    <a:pt x="1132712" y="1156183"/>
                  </a:lnTo>
                  <a:lnTo>
                    <a:pt x="1137790" y="1187095"/>
                  </a:lnTo>
                  <a:lnTo>
                    <a:pt x="1131739" y="1217036"/>
                  </a:lnTo>
                  <a:lnTo>
                    <a:pt x="1115233" y="1241471"/>
                  </a:lnTo>
                  <a:lnTo>
                    <a:pt x="1090738" y="1257938"/>
                  </a:lnTo>
                  <a:lnTo>
                    <a:pt x="1060725" y="1263974"/>
                  </a:lnTo>
                  <a:close/>
                </a:path>
              </a:pathLst>
            </a:custGeom>
            <a:solidFill>
              <a:srgbClr val="417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29614" y="6852154"/>
            <a:ext cx="3293110" cy="10859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3820" algn="ctr">
              <a:lnSpc>
                <a:spcPct val="115700"/>
              </a:lnSpc>
              <a:spcBef>
                <a:spcPts val="90"/>
              </a:spcBef>
            </a:pPr>
            <a:r>
              <a:rPr sz="31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</a:t>
            </a:r>
            <a:r>
              <a:rPr sz="31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sz="3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83820" algn="ctr">
              <a:lnSpc>
                <a:spcPct val="115700"/>
              </a:lnSpc>
              <a:spcBef>
                <a:spcPts val="90"/>
              </a:spcBef>
            </a:pPr>
            <a:r>
              <a:rPr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100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31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31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61277" y="6812417"/>
            <a:ext cx="4250055" cy="10731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37260" marR="5080" indent="-925194">
              <a:lnSpc>
                <a:spcPct val="115700"/>
              </a:lnSpc>
              <a:spcBef>
                <a:spcPts val="90"/>
              </a:spcBef>
            </a:pPr>
            <a:r>
              <a:rPr sz="31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</a:t>
            </a:r>
            <a:r>
              <a:rPr sz="31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1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31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3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lipground.com/images/png-baby-names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17" y="3517923"/>
            <a:ext cx="3519502" cy="28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6-22.userapi.com/s/v1/ig2/p_FbL0BVrS4bpbn-KTXErqiPuFn5EOmtVp0vhSEsZFAsOg68EXaM2xVZ-4SSqFKRmJ36tKuAAyu0xWZXvqfAwCg9.jpg?size=1960x2100&amp;quality=95&amp;crop=0,0,1960,2100&amp;ava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" b="4744"/>
          <a:stretch/>
        </p:blipFill>
        <p:spPr bwMode="auto">
          <a:xfrm>
            <a:off x="7620000" y="3278226"/>
            <a:ext cx="2971800" cy="31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4x4photo.ru/wp-content/uploads/2023/05/332002c0-7ca4-4f38-acf7-08ccbf71e18e-1536x12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613" y="3486795"/>
            <a:ext cx="3621752" cy="295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62088"/>
            <a:ext cx="16256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pc="-7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r>
              <a:rPr spc="-7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</a:t>
            </a:r>
            <a:r>
              <a:rPr spc="-7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pc="-2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pc="-2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16000" y="2793119"/>
            <a:ext cx="16256000" cy="3932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587500" algn="l"/>
                <a:tab pos="3397885" algn="l"/>
                <a:tab pos="4624705" algn="l"/>
                <a:tab pos="6476365" algn="l"/>
                <a:tab pos="9184640" algn="l"/>
                <a:tab pos="12461875" algn="l"/>
                <a:tab pos="13470255" algn="l"/>
                <a:tab pos="14557375" algn="l"/>
              </a:tabLst>
            </a:pP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часовое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</a:t>
            </a:r>
            <a:r>
              <a:rPr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неделе.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6900"/>
              </a:lnSpc>
              <a:tabLst>
                <a:tab pos="1586230" algn="l"/>
                <a:tab pos="2294890" algn="l"/>
                <a:tab pos="4871085" algn="l"/>
                <a:tab pos="5692775" algn="l"/>
                <a:tab pos="6745605" algn="l"/>
                <a:tab pos="9255760" algn="l"/>
                <a:tab pos="9705340" algn="l"/>
                <a:tab pos="11539220" algn="l"/>
                <a:tab pos="12625705" algn="l"/>
                <a:tab pos="13101955" algn="l"/>
                <a:tab pos="14864080" algn="l"/>
                <a:tab pos="15560675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периода:</a:t>
            </a:r>
          </a:p>
          <a:p>
            <a:pPr marL="389890" indent="-270510">
              <a:lnSpc>
                <a:spcPct val="100000"/>
              </a:lnSpc>
              <a:spcBef>
                <a:spcPts val="630"/>
              </a:spcBef>
              <a:buFont typeface="Trebuchet MS"/>
              <a:buChar char="-"/>
              <a:tabLst>
                <a:tab pos="389890" algn="l"/>
              </a:tabLst>
            </a:pP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мая);</a:t>
            </a:r>
          </a:p>
          <a:p>
            <a:pPr marL="389890" indent="-270510">
              <a:lnSpc>
                <a:spcPct val="100000"/>
              </a:lnSpc>
              <a:spcBef>
                <a:spcPts val="630"/>
              </a:spcBef>
              <a:buFont typeface="Trebuchet MS"/>
              <a:buChar char="-"/>
              <a:tabLst>
                <a:tab pos="38989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originals/bd/05/c7/bd05c7017efb6770ab2589cef14651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43100"/>
            <a:ext cx="8360901" cy="82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24" y="22998"/>
            <a:ext cx="14112676" cy="815864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6300"/>
              </a:lnSpc>
              <a:spcBef>
                <a:spcPts val="620"/>
              </a:spcBef>
            </a:pP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spc="-254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</a:t>
            </a:r>
            <a:r>
              <a:rPr spc="-15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подхода, </a:t>
            </a:r>
            <a:r>
              <a:rPr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обеспечивая</a:t>
            </a:r>
            <a:r>
              <a:rPr spc="55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пяти взаимодополняющих </a:t>
            </a:r>
            <a:b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областях:</a:t>
            </a:r>
            <a:b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Познавательное развитие</a:t>
            </a:r>
            <a:b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Социально – коммуникативное развитие</a:t>
            </a:r>
            <a:b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Физическое развитие</a:t>
            </a:r>
            <a:b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Художественно – эстетическое развитие.</a:t>
            </a:r>
            <a:b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Речевое развитие</a:t>
            </a:r>
            <a:endParaRPr sz="36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490288"/>
            <a:ext cx="14935200" cy="174855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algn="ctr">
              <a:lnSpc>
                <a:spcPts val="6680"/>
              </a:lnSpc>
              <a:spcBef>
                <a:spcPts val="234"/>
              </a:spcBef>
            </a:pP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spc="-26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spc="-26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spc="-14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spc="-14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spc="-14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раздела: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8274" y="3653458"/>
            <a:ext cx="133349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8274" y="4263058"/>
            <a:ext cx="133349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8274" y="4872658"/>
            <a:ext cx="133349" cy="1333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16000" y="3318259"/>
            <a:ext cx="16256635" cy="3662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2475" marR="9855200">
              <a:lnSpc>
                <a:spcPct val="117600"/>
              </a:lnSpc>
              <a:spcBef>
                <a:spcPts val="95"/>
              </a:spcBef>
            </a:pP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sz="3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r>
              <a:rPr sz="3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sz="3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7600"/>
              </a:lnSpc>
              <a:spcBef>
                <a:spcPts val="4800"/>
              </a:spcBef>
            </a:pPr>
            <a:r>
              <a:rPr sz="3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3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r>
              <a:rPr sz="3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sz="3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3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</a:t>
            </a:r>
            <a:r>
              <a:rPr sz="3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</a:t>
            </a:r>
            <a:r>
              <a:rPr sz="3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sz="3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</a:t>
            </a:r>
            <a:r>
              <a:rPr sz="3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формируемую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</a:t>
            </a:r>
            <a:r>
              <a:rPr sz="3400" spc="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34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отношений,</a:t>
            </a:r>
            <a:r>
              <a:rPr sz="3400" spc="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34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дополняют</a:t>
            </a:r>
            <a:r>
              <a:rPr sz="3400" spc="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sz="3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друга.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igis.club/uploads/posts/2022-01/thumbs/1642910433_91-adonius-club-p-fon-dlya-prezentatsii-kursovoi-raboti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18387951" cy="113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19083"/>
            <a:ext cx="1195387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</a:t>
            </a:r>
            <a:r>
              <a:rPr spc="-18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8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</a:t>
            </a:r>
            <a:r>
              <a:rPr spc="-18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pc="-27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7760" y="2949144"/>
            <a:ext cx="1346454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3100" spc="55" dirty="0">
                <a:latin typeface="Lucida Sans Unicode"/>
                <a:cs typeface="Lucida Sans Unicode"/>
              </a:rPr>
              <a:t>Обязательная</a:t>
            </a:r>
            <a:r>
              <a:rPr sz="3100" spc="229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часть</a:t>
            </a:r>
            <a:r>
              <a:rPr sz="3100" dirty="0">
                <a:latin typeface="Trebuchet MS"/>
                <a:cs typeface="Trebuchet MS"/>
              </a:rPr>
              <a:t>,</a:t>
            </a:r>
            <a:r>
              <a:rPr sz="3100" spc="285" dirty="0">
                <a:latin typeface="Trebuchet MS"/>
                <a:cs typeface="Trebuchet MS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которая</a:t>
            </a:r>
            <a:r>
              <a:rPr sz="3100" spc="229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разработана</a:t>
            </a:r>
            <a:r>
              <a:rPr sz="3100" spc="235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на</a:t>
            </a:r>
            <a:r>
              <a:rPr sz="3100" spc="229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основе</a:t>
            </a:r>
            <a:r>
              <a:rPr sz="3100" spc="235" dirty="0">
                <a:latin typeface="Lucida Sans Unicode"/>
                <a:cs typeface="Lucida Sans Unicode"/>
              </a:rPr>
              <a:t> </a:t>
            </a:r>
            <a:r>
              <a:rPr sz="3100" spc="-10" dirty="0">
                <a:latin typeface="Lucida Sans Unicode"/>
                <a:cs typeface="Lucida Sans Unicode"/>
              </a:rPr>
              <a:t>Федеральной </a:t>
            </a:r>
            <a:r>
              <a:rPr sz="3100" dirty="0">
                <a:latin typeface="Lucida Sans Unicode"/>
                <a:cs typeface="Lucida Sans Unicode"/>
              </a:rPr>
              <a:t>образовательной</a:t>
            </a:r>
            <a:r>
              <a:rPr sz="3100" spc="10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программы</a:t>
            </a:r>
            <a:r>
              <a:rPr sz="3100" spc="10" dirty="0">
                <a:latin typeface="Lucida Sans Unicode"/>
                <a:cs typeface="Lucida Sans Unicode"/>
              </a:rPr>
              <a:t> </a:t>
            </a:r>
            <a:r>
              <a:rPr sz="3100" spc="-10" dirty="0">
                <a:latin typeface="Lucida Sans Unicode"/>
                <a:cs typeface="Lucida Sans Unicode"/>
              </a:rPr>
              <a:t>дошкольного</a:t>
            </a:r>
            <a:r>
              <a:rPr sz="3100" spc="15" dirty="0">
                <a:latin typeface="Lucida Sans Unicode"/>
                <a:cs typeface="Lucida Sans Unicode"/>
              </a:rPr>
              <a:t> </a:t>
            </a:r>
            <a:r>
              <a:rPr sz="3100" spc="-10" dirty="0">
                <a:latin typeface="Lucida Sans Unicode"/>
                <a:cs typeface="Lucida Sans Unicode"/>
              </a:rPr>
              <a:t>образования</a:t>
            </a:r>
            <a:r>
              <a:rPr sz="3100" spc="-10" dirty="0">
                <a:latin typeface="Trebuchet MS"/>
                <a:cs typeface="Trebuchet MS"/>
              </a:rPr>
              <a:t>.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2769608"/>
            <a:ext cx="2650490" cy="1600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300" spc="200" dirty="0">
                <a:solidFill>
                  <a:srgbClr val="E4333A"/>
                </a:solidFill>
                <a:latin typeface="Lucida Sans Unicode"/>
                <a:cs typeface="Lucida Sans Unicode"/>
              </a:rPr>
              <a:t>60%</a:t>
            </a:r>
            <a:endParaRPr sz="103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7760" y="5989073"/>
            <a:ext cx="10110470" cy="5022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40560" algn="l"/>
                <a:tab pos="5118100" algn="l"/>
                <a:tab pos="7499984" algn="l"/>
              </a:tabLst>
            </a:pPr>
            <a:r>
              <a:rPr sz="3100" spc="55" dirty="0">
                <a:latin typeface="Lucida Sans Unicode"/>
                <a:cs typeface="Lucida Sans Unicode"/>
              </a:rPr>
              <a:t>Часть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программы</a:t>
            </a:r>
            <a:r>
              <a:rPr sz="3100" spc="-10" dirty="0">
                <a:latin typeface="Trebuchet MS"/>
                <a:cs typeface="Trebuchet MS"/>
              </a:rPr>
              <a:t>,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которая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формируется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7760" y="5913368"/>
            <a:ext cx="1346454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896600">
              <a:lnSpc>
                <a:spcPct val="116900"/>
              </a:lnSpc>
              <a:spcBef>
                <a:spcPts val="95"/>
              </a:spcBef>
              <a:tabLst>
                <a:tab pos="4097654" algn="l"/>
                <a:tab pos="6470015" algn="l"/>
                <a:tab pos="8507730" algn="l"/>
                <a:tab pos="10807065" algn="l"/>
              </a:tabLst>
            </a:pPr>
            <a:r>
              <a:rPr sz="3100" spc="-10" dirty="0">
                <a:latin typeface="Lucida Sans Unicode"/>
                <a:cs typeface="Lucida Sans Unicode"/>
              </a:rPr>
              <a:t>участниками образовательного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процесса</a:t>
            </a:r>
            <a:r>
              <a:rPr sz="3100" spc="-10" dirty="0">
                <a:latin typeface="Trebuchet MS"/>
                <a:cs typeface="Trebuchet MS"/>
              </a:rPr>
              <a:t>,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которая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отражает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организацию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6179284"/>
            <a:ext cx="16256000" cy="196977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2804160" marR="5080" indent="-2792095">
              <a:lnSpc>
                <a:spcPct val="84300"/>
              </a:lnSpc>
              <a:spcBef>
                <a:spcPts val="2070"/>
              </a:spcBef>
              <a:tabLst>
                <a:tab pos="4438650" algn="l"/>
                <a:tab pos="4858385" algn="l"/>
                <a:tab pos="6596380" algn="l"/>
                <a:tab pos="9232900" algn="l"/>
                <a:tab pos="10638790" algn="l"/>
                <a:tab pos="13637260" algn="l"/>
              </a:tabLst>
            </a:pPr>
            <a:r>
              <a:rPr sz="10300" spc="225" dirty="0">
                <a:solidFill>
                  <a:srgbClr val="E4333A"/>
                </a:solidFill>
                <a:latin typeface="Lucida Sans Unicode"/>
                <a:cs typeface="Lucida Sans Unicode"/>
              </a:rPr>
              <a:t>40%</a:t>
            </a:r>
            <a:r>
              <a:rPr sz="10300" spc="-1930" dirty="0">
                <a:solidFill>
                  <a:srgbClr val="E4333A"/>
                </a:solidFill>
                <a:latin typeface="Lucida Sans Unicode"/>
                <a:cs typeface="Lucida Sans Unicode"/>
              </a:rPr>
              <a:t> </a:t>
            </a:r>
            <a:r>
              <a:rPr sz="3100" spc="-10" dirty="0">
                <a:latin typeface="Lucida Sans Unicode"/>
                <a:cs typeface="Lucida Sans Unicode"/>
              </a:rPr>
              <a:t>работы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10" dirty="0">
                <a:latin typeface="Lucida Sans Unicode"/>
                <a:cs typeface="Lucida Sans Unicode"/>
              </a:rPr>
              <a:t>в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группах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50" dirty="0">
                <a:latin typeface="Lucida Sans Unicode"/>
                <a:cs typeface="Lucida Sans Unicode"/>
              </a:rPr>
              <a:t>пребывания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детей</a:t>
            </a:r>
            <a:r>
              <a:rPr sz="3100" spc="-10" dirty="0">
                <a:latin typeface="Trebuchet MS"/>
                <a:cs typeface="Trebuchet MS"/>
              </a:rPr>
              <a:t>,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приоритетное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0" dirty="0">
                <a:latin typeface="Lucida Sans Unicode"/>
                <a:cs typeface="Lucida Sans Unicode"/>
              </a:rPr>
              <a:t>направление </a:t>
            </a:r>
            <a:r>
              <a:rPr sz="3100" dirty="0">
                <a:latin typeface="Lucida Sans Unicode"/>
                <a:cs typeface="Lucida Sans Unicode"/>
              </a:rPr>
              <a:t>деятельности</a:t>
            </a:r>
            <a:r>
              <a:rPr sz="3100" spc="-140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учреждения</a:t>
            </a:r>
            <a:r>
              <a:rPr sz="3100" dirty="0">
                <a:latin typeface="Trebuchet MS"/>
                <a:cs typeface="Trebuchet MS"/>
              </a:rPr>
              <a:t>,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взаимодействие</a:t>
            </a:r>
            <a:r>
              <a:rPr sz="3100" spc="-140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с</a:t>
            </a:r>
            <a:r>
              <a:rPr sz="3100" spc="-135" dirty="0">
                <a:latin typeface="Lucida Sans Unicode"/>
                <a:cs typeface="Lucida Sans Unicode"/>
              </a:rPr>
              <a:t> </a:t>
            </a:r>
            <a:r>
              <a:rPr sz="3100" spc="-10" dirty="0">
                <a:latin typeface="Lucida Sans Unicode"/>
                <a:cs typeface="Lucida Sans Unicode"/>
              </a:rPr>
              <a:t>семьей</a:t>
            </a:r>
            <a:r>
              <a:rPr sz="3100" spc="-10" dirty="0">
                <a:latin typeface="Trebuchet MS"/>
                <a:cs typeface="Trebuchet MS"/>
              </a:rPr>
              <a:t>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778</Words>
  <Application>Microsoft Office PowerPoint</Application>
  <PresentationFormat>Произвольный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Sans Unicode</vt:lpstr>
      <vt:lpstr>Roboto</vt:lpstr>
      <vt:lpstr>Times New Roman</vt:lpstr>
      <vt:lpstr>Trebuchet MS</vt:lpstr>
      <vt:lpstr>Office Theme</vt:lpstr>
      <vt:lpstr>Презентация PowerPoint</vt:lpstr>
      <vt:lpstr>Презентация PowerPoint</vt:lpstr>
      <vt:lpstr>Основная цель образовательной программы ДОУ:</vt:lpstr>
      <vt:lpstr>Основные задачи образовательной программы ДОУ:</vt:lpstr>
      <vt:lpstr>Возрастные периоды, охватываемые    Программой Учреждения</vt:lpstr>
      <vt:lpstr>Организация режима пребывания детей.</vt:lpstr>
      <vt:lpstr>Программа предполагает комплексность подхода, обеспечивая развитие детей во всех пяти взаимодополняющих  образовательных областях:  1. Познавательное развитие 2. Социально – коммуникативное развитие 3. Физическое развитие 4. Художественно – эстетическое развитие. 5. Речевое развитие</vt:lpstr>
      <vt:lpstr>Образовательная программа ДОУ включает три основных раздела:</vt:lpstr>
      <vt:lpstr>Обязательная и вариативная часть Программы ДОУ</vt:lpstr>
      <vt:lpstr>В соответствии с требованиями ФГОС ДО и ФОП ДО Программа состоит  из обязательной части и части, формируемой участниками образовательных отношений. Обе эти части Программы являются взаимодополняющими. Обязательная часть Программы разработана в соответствии с ФГОС ДО и ФОП ДО.  Часть, формируемая участниками образовательных отношений, представлена  парциальными программами:  Белая К.Ю. Формирование основ безопасности у дошкольников. Пособие для педагогов дошкольных учреждений и родителей. Николаева С.Н. Экологическое воспитание в детском саду. Юный эколог.  Филичева Т.Б., Чиркина Г.В. «Программа логопедической работы по преодолению общего недоразвития речи детей» Комарова Т.С Изобразительная деятельность в детском саду. О.Б. Соковиков, Л.А. Новикова, Т.В. Левченкова Развитие через движение: Формирование двигательных способностей детей 3-7 лет.  Моисеева  Е.В, Леукина А.П, Первойкин М.С, Чеменева А.А  Быстрый мяч. Мини – футбол для дошкольников.  Ушакова О.С. Развитие речи детей . </vt:lpstr>
      <vt:lpstr>Игровая деятельность</vt:lpstr>
      <vt:lpstr>Взаимодействие с семьями воспитанников</vt:lpstr>
      <vt:lpstr>В детском саду работает консультационно- методический пункт</vt:lpstr>
      <vt:lpstr>Направления работы консультационно- методического пункта</vt:lpstr>
      <vt:lpstr>Задачи консультационно- методического пункта</vt:lpstr>
      <vt:lpstr>Организация взаимодействия МАУДО с организациями и учреждениями города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ОП ДОУ 158</dc:title>
  <dc:creator>Александр Копотилов</dc:creator>
  <cp:keywords>DAEP6HaBm8Q,BADk29KG6UY</cp:keywords>
  <cp:lastModifiedBy>User</cp:lastModifiedBy>
  <cp:revision>11</cp:revision>
  <dcterms:created xsi:type="dcterms:W3CDTF">2024-02-26T05:20:52Z</dcterms:created>
  <dcterms:modified xsi:type="dcterms:W3CDTF">2024-02-26T06:56:35Z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2023-10-02T00:00:00Z</vt:filetime>
  </property>
  <property fmtid="{D5CDD505-2E9C-101B-9397-08002B2CF9AE}" pid="3" name="Creator">
    <vt:lpwstr>Canva</vt:lpwstr>
  </property>
  <property fmtid="{D5CDD505-2E9C-101B-9397-08002B2CF9AE}" pid="4" name="LastSaved">
    <vt:filetime>2024-02-26T00:00:00Z</vt:filetime>
  </property>
  <property fmtid="{D5CDD505-2E9C-101B-9397-08002B2CF9AE}" pid="5" name="Producer">
    <vt:lpwstr>Canva</vt:lpwstr>
  </property>
</Properties>
</file>